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1" r:id="rId1"/>
    <p:sldMasterId id="2147484025" r:id="rId2"/>
  </p:sldMasterIdLst>
  <p:notesMasterIdLst>
    <p:notesMasterId r:id="rId34"/>
  </p:notesMasterIdLst>
  <p:handoutMasterIdLst>
    <p:handoutMasterId r:id="rId35"/>
  </p:handoutMasterIdLst>
  <p:sldIdLst>
    <p:sldId id="297" r:id="rId3"/>
    <p:sldId id="358" r:id="rId4"/>
    <p:sldId id="310" r:id="rId5"/>
    <p:sldId id="342" r:id="rId6"/>
    <p:sldId id="325" r:id="rId7"/>
    <p:sldId id="346" r:id="rId8"/>
    <p:sldId id="305" r:id="rId9"/>
    <p:sldId id="345" r:id="rId10"/>
    <p:sldId id="328" r:id="rId11"/>
    <p:sldId id="343" r:id="rId12"/>
    <p:sldId id="320" r:id="rId13"/>
    <p:sldId id="296" r:id="rId14"/>
    <p:sldId id="298" r:id="rId15"/>
    <p:sldId id="334" r:id="rId16"/>
    <p:sldId id="336" r:id="rId17"/>
    <p:sldId id="347" r:id="rId18"/>
    <p:sldId id="323" r:id="rId19"/>
    <p:sldId id="318" r:id="rId20"/>
    <p:sldId id="324" r:id="rId21"/>
    <p:sldId id="348" r:id="rId22"/>
    <p:sldId id="308" r:id="rId23"/>
    <p:sldId id="313" r:id="rId24"/>
    <p:sldId id="353" r:id="rId25"/>
    <p:sldId id="354" r:id="rId26"/>
    <p:sldId id="312" r:id="rId27"/>
    <p:sldId id="335" r:id="rId28"/>
    <p:sldId id="355" r:id="rId29"/>
    <p:sldId id="357" r:id="rId30"/>
    <p:sldId id="326" r:id="rId31"/>
    <p:sldId id="327" r:id="rId32"/>
    <p:sldId id="330" r:id="rId33"/>
  </p:sldIdLst>
  <p:sldSz cx="9144000" cy="6858000" type="screen4x3"/>
  <p:notesSz cx="6669088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A875"/>
    <a:srgbClr val="FF0066"/>
    <a:srgbClr val="6699FF"/>
    <a:srgbClr val="3399FF"/>
    <a:srgbClr val="FFFF00"/>
    <a:srgbClr val="FFFFCC"/>
    <a:srgbClr val="FFFF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C07FED-9031-4DAB-B979-C327CCF2BAEE}" v="141" dt="2024-03-06T12:13:05.1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77" autoAdjust="0"/>
    <p:restoredTop sz="82553" autoAdjust="0"/>
  </p:normalViewPr>
  <p:slideViewPr>
    <p:cSldViewPr>
      <p:cViewPr varScale="1">
        <p:scale>
          <a:sx n="95" d="100"/>
          <a:sy n="95" d="100"/>
        </p:scale>
        <p:origin x="168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FFFEE1BA-6F9A-40BE-BFCD-61CF8CE55B7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06" tIns="45903" rIns="91806" bIns="45903" numCol="1" anchor="t" anchorCtr="0" compatLnSpc="1">
            <a:prstTxWarp prst="textNoShape">
              <a:avLst/>
            </a:prstTxWarp>
          </a:bodyPr>
          <a:lstStyle>
            <a:lvl1pPr defTabSz="917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8708DAED-25DB-301F-EF09-A7669746746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06" tIns="45903" rIns="91806" bIns="45903" numCol="1" anchor="t" anchorCtr="0" compatLnSpc="1">
            <a:prstTxWarp prst="textNoShape">
              <a:avLst/>
            </a:prstTxWarp>
          </a:bodyPr>
          <a:lstStyle>
            <a:lvl1pPr algn="r" defTabSz="917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0356" name="Rectangle 4">
            <a:extLst>
              <a:ext uri="{FF2B5EF4-FFF2-40B4-BE49-F238E27FC236}">
                <a16:creationId xmlns:a16="http://schemas.microsoft.com/office/drawing/2014/main" id="{23BD83F6-C9C9-ABC1-C17A-3F1D089B950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9083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06" tIns="45903" rIns="91806" bIns="45903" numCol="1" anchor="b" anchorCtr="0" compatLnSpc="1">
            <a:prstTxWarp prst="textNoShape">
              <a:avLst/>
            </a:prstTxWarp>
          </a:bodyPr>
          <a:lstStyle>
            <a:lvl1pPr defTabSz="917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0357" name="Rectangle 5">
            <a:extLst>
              <a:ext uri="{FF2B5EF4-FFF2-40B4-BE49-F238E27FC236}">
                <a16:creationId xmlns:a16="http://schemas.microsoft.com/office/drawing/2014/main" id="{A754FD45-1B83-6303-AB01-D5CFA77EE81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06" tIns="45903" rIns="91806" bIns="45903" numCol="1" anchor="b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5CC90F1E-8B27-444C-B22E-F9058ED0DE45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CED853B4-5360-5B2A-B88F-850D11820CE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06" tIns="45903" rIns="91806" bIns="45903" numCol="1" anchor="t" anchorCtr="0" compatLnSpc="1">
            <a:prstTxWarp prst="textNoShape">
              <a:avLst/>
            </a:prstTxWarp>
          </a:bodyPr>
          <a:lstStyle>
            <a:lvl1pPr defTabSz="917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086281ED-61CD-F64A-FD6D-D4AF1B6A134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06" tIns="45903" rIns="91806" bIns="45903" numCol="1" anchor="t" anchorCtr="0" compatLnSpc="1">
            <a:prstTxWarp prst="textNoShape">
              <a:avLst/>
            </a:prstTxWarp>
          </a:bodyPr>
          <a:lstStyle>
            <a:lvl1pPr algn="r" defTabSz="917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8D9CDCC5-7E8C-6C97-FC6C-B44833BBCAA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C25D1197-85C4-36B7-F79F-FE999C3DD5D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06" tIns="45903" rIns="91806" bIns="459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2F8AD104-97E9-FA49-79B7-CC184596249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9083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06" tIns="45903" rIns="91806" bIns="45903" numCol="1" anchor="b" anchorCtr="0" compatLnSpc="1">
            <a:prstTxWarp prst="textNoShape">
              <a:avLst/>
            </a:prstTxWarp>
          </a:bodyPr>
          <a:lstStyle>
            <a:lvl1pPr defTabSz="917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4823" name="Rectangle 7">
            <a:extLst>
              <a:ext uri="{FF2B5EF4-FFF2-40B4-BE49-F238E27FC236}">
                <a16:creationId xmlns:a16="http://schemas.microsoft.com/office/drawing/2014/main" id="{B5DEF99A-20D3-15C9-207A-80202AC697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06" tIns="45903" rIns="91806" bIns="45903" numCol="1" anchor="b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D28A77FB-28AD-4B33-9121-F927EAE1BC0D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3189026A-9EC1-1348-B302-DDB24CA6D9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0F2492-8853-4BB4-B2D0-712D8BCF5D50}" type="slidenum">
              <a:rPr lang="de-DE" altLang="de-DE"/>
              <a:pPr>
                <a:spcBef>
                  <a:spcPct val="0"/>
                </a:spcBef>
              </a:pPr>
              <a:t>1</a:t>
            </a:fld>
            <a:endParaRPr lang="de-DE" altLang="de-DE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F0747361-2594-F030-F2CC-6BDBE40568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55FD94D8-5A70-5636-EBE9-0DB76A21DC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altLang="de-D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A1210E82-F721-E984-72AE-C2D42D5EA5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FD0FD9-BA55-48A6-9852-6055832BDAFA}" type="slidenum">
              <a:rPr lang="de-DE" altLang="de-DE"/>
              <a:pPr>
                <a:spcBef>
                  <a:spcPct val="0"/>
                </a:spcBef>
              </a:pPr>
              <a:t>12</a:t>
            </a:fld>
            <a:endParaRPr lang="de-DE" altLang="de-DE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EB067B32-293B-8F84-7E16-0C1A0B58FA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4B7C60EE-5649-134E-182A-F7265D0874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8877A8A0-9DFF-DA03-D6A8-AE8F4BE483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BE6EC6-7783-4CF4-B93F-28530B7CA34E}" type="slidenum">
              <a:rPr lang="de-DE" altLang="de-DE"/>
              <a:pPr>
                <a:spcBef>
                  <a:spcPct val="0"/>
                </a:spcBef>
              </a:pPr>
              <a:t>13</a:t>
            </a:fld>
            <a:endParaRPr lang="de-DE" altLang="de-DE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69788BA0-43CA-342B-310B-A4E5520300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05448B6D-6818-497D-1AB3-AEA9FE9365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CC37C6B5-605C-4F45-59DC-0F56BEBF53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002884-6F84-40F9-8950-415347875637}" type="slidenum">
              <a:rPr lang="de-DE" altLang="de-DE"/>
              <a:pPr>
                <a:spcBef>
                  <a:spcPct val="0"/>
                </a:spcBef>
              </a:pPr>
              <a:t>17</a:t>
            </a:fld>
            <a:endParaRPr lang="de-DE" altLang="de-DE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8C0DCC46-F2CB-2162-24F4-281FC00396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36EA809C-39E0-9336-211B-23ECD7D54E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FCC7681E-9610-9454-A327-BCDC567D28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9B888B-7160-4530-A109-942B66127860}" type="slidenum">
              <a:rPr lang="de-DE" altLang="de-DE"/>
              <a:pPr>
                <a:spcBef>
                  <a:spcPct val="0"/>
                </a:spcBef>
              </a:pPr>
              <a:t>18</a:t>
            </a:fld>
            <a:endParaRPr lang="de-DE" altLang="de-DE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6C89961A-9FF0-562C-B482-4381377877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56A56BC7-36D6-507B-2DCF-19FF35A710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ED1F29D7-E9D5-3528-FF3B-C24980378E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E3471A-4C78-4378-AFCC-C8AD90BC2CAE}" type="slidenum">
              <a:rPr lang="de-DE" altLang="de-DE"/>
              <a:pPr>
                <a:spcBef>
                  <a:spcPct val="0"/>
                </a:spcBef>
              </a:pPr>
              <a:t>19</a:t>
            </a:fld>
            <a:endParaRPr lang="de-DE" altLang="de-DE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9CF29A8B-9C94-176A-205B-F453C9EF23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9B029C57-3D3C-1C17-FB33-C912471911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6D9485AB-CE32-DD76-5478-27BD8FC2A4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4344AE-E063-423C-B475-2C9366F8DA1B}" type="slidenum">
              <a:rPr lang="de-DE" altLang="de-DE"/>
              <a:pPr>
                <a:spcBef>
                  <a:spcPct val="0"/>
                </a:spcBef>
              </a:pPr>
              <a:t>21</a:t>
            </a:fld>
            <a:endParaRPr lang="de-DE" altLang="de-DE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7FE107D0-34BE-F99B-49A6-1C223791D4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8D73ED5A-084A-B863-2107-A7E330D238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A77FB-28AD-4B33-9121-F927EAE1BC0D}" type="slidenum">
              <a:rPr lang="de-DE" altLang="de-DE" smtClean="0"/>
              <a:pPr/>
              <a:t>22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617608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9B381-F573-3100-6073-F82C3646E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F0C17DE-A5D1-8AC7-90CF-87C43187E4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DB16083-1E66-777B-FB45-53779897AE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38E8092-48B7-9008-9236-8BB7FB535F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A77FB-28AD-4B33-9121-F927EAE1BC0D}" type="slidenum">
              <a:rPr lang="de-DE" altLang="de-DE" smtClean="0"/>
              <a:pPr/>
              <a:t>23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977952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1E35C-1E86-2182-AF06-98987D277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B3D0CFB-038C-BE5B-32A7-75DAE93F38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CCF025D-C3D2-5953-F253-CD36DF0C43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FFE1E78-8217-5DBE-8072-7108BA6231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A77FB-28AD-4B33-9121-F927EAE1BC0D}" type="slidenum">
              <a:rPr lang="de-DE" altLang="de-DE" smtClean="0"/>
              <a:pPr/>
              <a:t>24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218262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DCD7DF82-8DA4-2268-9B22-347AEC7CBF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095BBD-8CB1-4A57-ABE1-9E66FB8941C3}" type="slidenum">
              <a:rPr lang="de-DE" altLang="de-DE"/>
              <a:pPr>
                <a:spcBef>
                  <a:spcPct val="0"/>
                </a:spcBef>
              </a:pPr>
              <a:t>25</a:t>
            </a:fld>
            <a:endParaRPr lang="de-DE" altLang="de-DE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DD35BCD8-E740-7D26-2A69-13F96AB49B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1FAB4070-34EB-E010-B82B-DAF6EE06DE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529DE6BD-0E5C-E9FC-FEF1-EB64ADF186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CEE218-2A45-4764-A849-CE56F8DA1F17}" type="slidenum">
              <a:rPr lang="de-DE" altLang="de-DE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37864319-0491-5967-FE96-A9AC06D5B5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4E4E2A35-447C-4831-4F79-2EE511A253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alt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B5687C83-C5C7-2F3E-6C66-2685865EE7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38A003-FADA-4B78-A687-53C8A1D328E2}" type="slidenum">
              <a:rPr lang="de-DE" altLang="de-DE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734A449-57C0-6EE9-B260-8FB8AA556E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09FDDA27-A32D-AA6A-A192-A299137769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alt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77FB-28AD-4B33-9121-F927EAE1BC0D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68358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9ABA716F-7ADF-4A4A-7D8F-A6A447809C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264E24-F9E0-4034-8566-7FD44DE28F32}" type="slidenum">
              <a:rPr lang="de-DE" altLang="de-DE"/>
              <a:pPr>
                <a:spcBef>
                  <a:spcPct val="0"/>
                </a:spcBef>
              </a:pPr>
              <a:t>6</a:t>
            </a:fld>
            <a:endParaRPr lang="de-DE" altLang="de-DE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4E274453-9F83-7E3E-AA7C-46DDFA6E7D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8D07799-3CB3-B29A-A7CA-F5AA296E59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de-DE" altLang="de-DE" dirty="0"/>
          </a:p>
          <a:p>
            <a:pPr eaLnBrk="1" hangingPunct="1">
              <a:defRPr/>
            </a:pPr>
            <a:endParaRPr lang="de-DE" alt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3D5EB3F2-F361-7E29-4139-0B6A5D2BC8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3BFBBA-39D9-4CD2-999F-5A3429585DDF}" type="slidenum">
              <a:rPr lang="de-DE" altLang="de-DE"/>
              <a:pPr>
                <a:spcBef>
                  <a:spcPct val="0"/>
                </a:spcBef>
              </a:pPr>
              <a:t>7</a:t>
            </a:fld>
            <a:endParaRPr lang="de-DE" altLang="de-DE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DF324722-2AB5-25DC-57DC-104B82369D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DD8950D4-993C-914B-A820-5FA734060B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de-DE" altLang="de-DE" dirty="0"/>
          </a:p>
          <a:p>
            <a:pPr eaLnBrk="1" hangingPunct="1">
              <a:defRPr/>
            </a:pPr>
            <a:endParaRPr lang="de-DE" alt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6169CEA3-5DD9-97C1-0C94-24E1474596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01A73A-7942-48E9-B378-E16296336846}" type="slidenum">
              <a:rPr lang="de-DE" altLang="de-DE"/>
              <a:pPr>
                <a:spcBef>
                  <a:spcPct val="0"/>
                </a:spcBef>
              </a:pPr>
              <a:t>8</a:t>
            </a:fld>
            <a:endParaRPr lang="de-DE" altLang="de-DE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1DB0C7A8-D009-AEAC-29BB-9CBA875D97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0DC698FD-E370-A277-9F9B-444E86CB39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de-DE" altLang="de-DE" dirty="0"/>
          </a:p>
          <a:p>
            <a:pPr eaLnBrk="1" hangingPunct="1">
              <a:defRPr/>
            </a:pPr>
            <a:endParaRPr lang="de-DE" alt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0C1D2179-109E-1E80-CE7A-23253B2A7C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75CCFF-E241-4FFA-BAAE-7B0631F76A1B}" type="slidenum">
              <a:rPr lang="de-DE" altLang="de-DE"/>
              <a:pPr>
                <a:spcBef>
                  <a:spcPct val="0"/>
                </a:spcBef>
              </a:pPr>
              <a:t>10</a:t>
            </a:fld>
            <a:endParaRPr lang="de-DE" altLang="de-DE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6C264EC1-1C5D-422D-568A-B9CD021BF6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7AC0E2D5-7F01-23B5-353D-7AB31FB26B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alt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0A900D1D-16AC-363C-1812-D3A84E8D4F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6256E9-4231-4C7B-AABD-39A38FDFBE9C}" type="slidenum">
              <a:rPr lang="de-DE" altLang="de-DE"/>
              <a:pPr>
                <a:spcBef>
                  <a:spcPct val="0"/>
                </a:spcBef>
              </a:pPr>
              <a:t>11</a:t>
            </a:fld>
            <a:endParaRPr lang="de-DE" altLang="de-DE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6B923A21-A822-8538-17D6-65CE88B655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A2AEB42F-05DC-EE7C-D774-97137ED601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alt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5723" y="5257801"/>
            <a:ext cx="3006018" cy="1006477"/>
          </a:xfrm>
          <a:prstGeom prst="rect">
            <a:avLst/>
          </a:prstGeom>
        </p:spPr>
        <p:txBody>
          <a:bodyPr anchor="b"/>
          <a:lstStyle>
            <a:lvl1pPr algn="ctr">
              <a:defRPr sz="5539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793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8F7AB5BB-F142-B982-0381-CC72EDBF94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76213" y="6413500"/>
            <a:ext cx="6381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CEC80AD-6678-47D3-8CC8-8925FC37E0A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8245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1">
            <a:extLst>
              <a:ext uri="{FF2B5EF4-FFF2-40B4-BE49-F238E27FC236}">
                <a16:creationId xmlns:a16="http://schemas.microsoft.com/office/drawing/2014/main" id="{57BDA7E4-C5BE-676D-E649-22291AE0D3F3}"/>
              </a:ext>
            </a:extLst>
          </p:cNvPr>
          <p:cNvSpPr/>
          <p:nvPr userDrawn="1"/>
        </p:nvSpPr>
        <p:spPr>
          <a:xfrm>
            <a:off x="6229350" y="3695700"/>
            <a:ext cx="2849563" cy="2481263"/>
          </a:xfrm>
          <a:custGeom>
            <a:avLst/>
            <a:gdLst>
              <a:gd name="connsiteX0" fmla="*/ 0 w 3115159"/>
              <a:gd name="connsiteY0" fmla="*/ 1359976 h 2719952"/>
              <a:gd name="connsiteX1" fmla="*/ 1557580 w 3115159"/>
              <a:gd name="connsiteY1" fmla="*/ 0 h 2719952"/>
              <a:gd name="connsiteX2" fmla="*/ 3115160 w 3115159"/>
              <a:gd name="connsiteY2" fmla="*/ 1359976 h 2719952"/>
              <a:gd name="connsiteX3" fmla="*/ 1557580 w 3115159"/>
              <a:gd name="connsiteY3" fmla="*/ 2719952 h 2719952"/>
              <a:gd name="connsiteX4" fmla="*/ 0 w 3115159"/>
              <a:gd name="connsiteY4" fmla="*/ 1359976 h 2719952"/>
              <a:gd name="connsiteX0" fmla="*/ 63 w 3115223"/>
              <a:gd name="connsiteY0" fmla="*/ 1228241 h 2588217"/>
              <a:gd name="connsiteX1" fmla="*/ 1604138 w 3115223"/>
              <a:gd name="connsiteY1" fmla="*/ 0 h 2588217"/>
              <a:gd name="connsiteX2" fmla="*/ 3115223 w 3115223"/>
              <a:gd name="connsiteY2" fmla="*/ 1228241 h 2588217"/>
              <a:gd name="connsiteX3" fmla="*/ 1557643 w 3115223"/>
              <a:gd name="connsiteY3" fmla="*/ 2588217 h 2588217"/>
              <a:gd name="connsiteX4" fmla="*/ 63 w 3115223"/>
              <a:gd name="connsiteY4" fmla="*/ 1228241 h 2588217"/>
              <a:gd name="connsiteX0" fmla="*/ 80 w 3115240"/>
              <a:gd name="connsiteY0" fmla="*/ 1228241 h 2433234"/>
              <a:gd name="connsiteX1" fmla="*/ 1604155 w 3115240"/>
              <a:gd name="connsiteY1" fmla="*/ 0 h 2433234"/>
              <a:gd name="connsiteX2" fmla="*/ 3115240 w 3115240"/>
              <a:gd name="connsiteY2" fmla="*/ 1228241 h 2433234"/>
              <a:gd name="connsiteX3" fmla="*/ 1658399 w 3115240"/>
              <a:gd name="connsiteY3" fmla="*/ 2433234 h 2433234"/>
              <a:gd name="connsiteX4" fmla="*/ 80 w 3115240"/>
              <a:gd name="connsiteY4" fmla="*/ 1228241 h 2433234"/>
              <a:gd name="connsiteX0" fmla="*/ 56 w 3060972"/>
              <a:gd name="connsiteY0" fmla="*/ 1228241 h 2433234"/>
              <a:gd name="connsiteX1" fmla="*/ 1604131 w 3060972"/>
              <a:gd name="connsiteY1" fmla="*/ 0 h 2433234"/>
              <a:gd name="connsiteX2" fmla="*/ 3060972 w 3060972"/>
              <a:gd name="connsiteY2" fmla="*/ 1228241 h 2433234"/>
              <a:gd name="connsiteX3" fmla="*/ 1658375 w 3060972"/>
              <a:gd name="connsiteY3" fmla="*/ 2433234 h 2433234"/>
              <a:gd name="connsiteX4" fmla="*/ 56 w 3060972"/>
              <a:gd name="connsiteY4" fmla="*/ 1228241 h 2433234"/>
              <a:gd name="connsiteX0" fmla="*/ 31952 w 3092868"/>
              <a:gd name="connsiteY0" fmla="*/ 1259420 h 2464413"/>
              <a:gd name="connsiteX1" fmla="*/ 675132 w 3092868"/>
              <a:gd name="connsiteY1" fmla="*/ 441884 h 2464413"/>
              <a:gd name="connsiteX2" fmla="*/ 1636027 w 3092868"/>
              <a:gd name="connsiteY2" fmla="*/ 31179 h 2464413"/>
              <a:gd name="connsiteX3" fmla="*/ 3092868 w 3092868"/>
              <a:gd name="connsiteY3" fmla="*/ 1259420 h 2464413"/>
              <a:gd name="connsiteX4" fmla="*/ 1690271 w 3092868"/>
              <a:gd name="connsiteY4" fmla="*/ 2464413 h 2464413"/>
              <a:gd name="connsiteX5" fmla="*/ 31952 w 3092868"/>
              <a:gd name="connsiteY5" fmla="*/ 1259420 h 2464413"/>
              <a:gd name="connsiteX0" fmla="*/ 67329 w 3128245"/>
              <a:gd name="connsiteY0" fmla="*/ 1296847 h 2501840"/>
              <a:gd name="connsiteX1" fmla="*/ 454787 w 3128245"/>
              <a:gd name="connsiteY1" fmla="*/ 277833 h 2501840"/>
              <a:gd name="connsiteX2" fmla="*/ 1671404 w 3128245"/>
              <a:gd name="connsiteY2" fmla="*/ 68606 h 2501840"/>
              <a:gd name="connsiteX3" fmla="*/ 3128245 w 3128245"/>
              <a:gd name="connsiteY3" fmla="*/ 1296847 h 2501840"/>
              <a:gd name="connsiteX4" fmla="*/ 1725648 w 3128245"/>
              <a:gd name="connsiteY4" fmla="*/ 2501840 h 2501840"/>
              <a:gd name="connsiteX5" fmla="*/ 67329 w 3128245"/>
              <a:gd name="connsiteY5" fmla="*/ 1296847 h 2501840"/>
              <a:gd name="connsiteX0" fmla="*/ 67329 w 3202874"/>
              <a:gd name="connsiteY0" fmla="*/ 1233142 h 2438135"/>
              <a:gd name="connsiteX1" fmla="*/ 454787 w 3202874"/>
              <a:gd name="connsiteY1" fmla="*/ 214128 h 2438135"/>
              <a:gd name="connsiteX2" fmla="*/ 1671404 w 3202874"/>
              <a:gd name="connsiteY2" fmla="*/ 4901 h 2438135"/>
              <a:gd name="connsiteX3" fmla="*/ 2973263 w 3202874"/>
              <a:gd name="connsiteY3" fmla="*/ 175383 h 2438135"/>
              <a:gd name="connsiteX4" fmla="*/ 3128245 w 3202874"/>
              <a:gd name="connsiteY4" fmla="*/ 1233142 h 2438135"/>
              <a:gd name="connsiteX5" fmla="*/ 1725648 w 3202874"/>
              <a:gd name="connsiteY5" fmla="*/ 2438135 h 2438135"/>
              <a:gd name="connsiteX6" fmla="*/ 67329 w 3202874"/>
              <a:gd name="connsiteY6" fmla="*/ 1233142 h 2438135"/>
              <a:gd name="connsiteX0" fmla="*/ 2688 w 3138233"/>
              <a:gd name="connsiteY0" fmla="*/ 1233142 h 2513097"/>
              <a:gd name="connsiteX1" fmla="*/ 390146 w 3138233"/>
              <a:gd name="connsiteY1" fmla="*/ 214128 h 2513097"/>
              <a:gd name="connsiteX2" fmla="*/ 1606763 w 3138233"/>
              <a:gd name="connsiteY2" fmla="*/ 4901 h 2513097"/>
              <a:gd name="connsiteX3" fmla="*/ 2908622 w 3138233"/>
              <a:gd name="connsiteY3" fmla="*/ 175383 h 2513097"/>
              <a:gd name="connsiteX4" fmla="*/ 3063604 w 3138233"/>
              <a:gd name="connsiteY4" fmla="*/ 1233142 h 2513097"/>
              <a:gd name="connsiteX5" fmla="*/ 1661007 w 3138233"/>
              <a:gd name="connsiteY5" fmla="*/ 2438135 h 2513097"/>
              <a:gd name="connsiteX6" fmla="*/ 537380 w 3138233"/>
              <a:gd name="connsiteY6" fmla="*/ 2259905 h 2513097"/>
              <a:gd name="connsiteX7" fmla="*/ 2688 w 3138233"/>
              <a:gd name="connsiteY7" fmla="*/ 1233142 h 2513097"/>
              <a:gd name="connsiteX0" fmla="*/ 2688 w 3106424"/>
              <a:gd name="connsiteY0" fmla="*/ 1233142 h 2481347"/>
              <a:gd name="connsiteX1" fmla="*/ 390146 w 3106424"/>
              <a:gd name="connsiteY1" fmla="*/ 214128 h 2481347"/>
              <a:gd name="connsiteX2" fmla="*/ 1606763 w 3106424"/>
              <a:gd name="connsiteY2" fmla="*/ 4901 h 2481347"/>
              <a:gd name="connsiteX3" fmla="*/ 2908622 w 3106424"/>
              <a:gd name="connsiteY3" fmla="*/ 175383 h 2481347"/>
              <a:gd name="connsiteX4" fmla="*/ 3063604 w 3106424"/>
              <a:gd name="connsiteY4" fmla="*/ 1233142 h 2481347"/>
              <a:gd name="connsiteX5" fmla="*/ 2986112 w 3106424"/>
              <a:gd name="connsiteY5" fmla="*/ 2360644 h 2481347"/>
              <a:gd name="connsiteX6" fmla="*/ 1661007 w 3106424"/>
              <a:gd name="connsiteY6" fmla="*/ 2438135 h 2481347"/>
              <a:gd name="connsiteX7" fmla="*/ 537380 w 3106424"/>
              <a:gd name="connsiteY7" fmla="*/ 2259905 h 2481347"/>
              <a:gd name="connsiteX8" fmla="*/ 2688 w 3106424"/>
              <a:gd name="connsiteY8" fmla="*/ 1233142 h 2481347"/>
              <a:gd name="connsiteX0" fmla="*/ 2688 w 3140379"/>
              <a:gd name="connsiteY0" fmla="*/ 1233142 h 2481347"/>
              <a:gd name="connsiteX1" fmla="*/ 390146 w 3140379"/>
              <a:gd name="connsiteY1" fmla="*/ 214128 h 2481347"/>
              <a:gd name="connsiteX2" fmla="*/ 1606763 w 3140379"/>
              <a:gd name="connsiteY2" fmla="*/ 4901 h 2481347"/>
              <a:gd name="connsiteX3" fmla="*/ 2908622 w 3140379"/>
              <a:gd name="connsiteY3" fmla="*/ 175383 h 2481347"/>
              <a:gd name="connsiteX4" fmla="*/ 3110099 w 3140379"/>
              <a:gd name="connsiteY4" fmla="*/ 1233142 h 2481347"/>
              <a:gd name="connsiteX5" fmla="*/ 2986112 w 3140379"/>
              <a:gd name="connsiteY5" fmla="*/ 2360644 h 2481347"/>
              <a:gd name="connsiteX6" fmla="*/ 1661007 w 3140379"/>
              <a:gd name="connsiteY6" fmla="*/ 2438135 h 2481347"/>
              <a:gd name="connsiteX7" fmla="*/ 537380 w 3140379"/>
              <a:gd name="connsiteY7" fmla="*/ 2259905 h 2481347"/>
              <a:gd name="connsiteX8" fmla="*/ 2688 w 3140379"/>
              <a:gd name="connsiteY8" fmla="*/ 1233142 h 2481347"/>
              <a:gd name="connsiteX0" fmla="*/ 2688 w 3113185"/>
              <a:gd name="connsiteY0" fmla="*/ 1233142 h 2481347"/>
              <a:gd name="connsiteX1" fmla="*/ 390146 w 3113185"/>
              <a:gd name="connsiteY1" fmla="*/ 214128 h 2481347"/>
              <a:gd name="connsiteX2" fmla="*/ 1606763 w 3113185"/>
              <a:gd name="connsiteY2" fmla="*/ 4901 h 2481347"/>
              <a:gd name="connsiteX3" fmla="*/ 2908622 w 3113185"/>
              <a:gd name="connsiteY3" fmla="*/ 175383 h 2481347"/>
              <a:gd name="connsiteX4" fmla="*/ 3110099 w 3113185"/>
              <a:gd name="connsiteY4" fmla="*/ 1233142 h 2481347"/>
              <a:gd name="connsiteX5" fmla="*/ 2986112 w 3113185"/>
              <a:gd name="connsiteY5" fmla="*/ 2360644 h 2481347"/>
              <a:gd name="connsiteX6" fmla="*/ 1661007 w 3113185"/>
              <a:gd name="connsiteY6" fmla="*/ 2438135 h 2481347"/>
              <a:gd name="connsiteX7" fmla="*/ 537380 w 3113185"/>
              <a:gd name="connsiteY7" fmla="*/ 2259905 h 2481347"/>
              <a:gd name="connsiteX8" fmla="*/ 2688 w 3113185"/>
              <a:gd name="connsiteY8" fmla="*/ 1233142 h 2481347"/>
              <a:gd name="connsiteX0" fmla="*/ 2688 w 3094385"/>
              <a:gd name="connsiteY0" fmla="*/ 1233142 h 2481347"/>
              <a:gd name="connsiteX1" fmla="*/ 390146 w 3094385"/>
              <a:gd name="connsiteY1" fmla="*/ 214128 h 2481347"/>
              <a:gd name="connsiteX2" fmla="*/ 1606763 w 3094385"/>
              <a:gd name="connsiteY2" fmla="*/ 4901 h 2481347"/>
              <a:gd name="connsiteX3" fmla="*/ 2908622 w 3094385"/>
              <a:gd name="connsiteY3" fmla="*/ 175383 h 2481347"/>
              <a:gd name="connsiteX4" fmla="*/ 3055855 w 3094385"/>
              <a:gd name="connsiteY4" fmla="*/ 1209895 h 2481347"/>
              <a:gd name="connsiteX5" fmla="*/ 2986112 w 3094385"/>
              <a:gd name="connsiteY5" fmla="*/ 2360644 h 2481347"/>
              <a:gd name="connsiteX6" fmla="*/ 1661007 w 3094385"/>
              <a:gd name="connsiteY6" fmla="*/ 2438135 h 2481347"/>
              <a:gd name="connsiteX7" fmla="*/ 537380 w 3094385"/>
              <a:gd name="connsiteY7" fmla="*/ 2259905 h 2481347"/>
              <a:gd name="connsiteX8" fmla="*/ 2688 w 3094385"/>
              <a:gd name="connsiteY8" fmla="*/ 1233142 h 2481347"/>
              <a:gd name="connsiteX0" fmla="*/ 2688 w 3049693"/>
              <a:gd name="connsiteY0" fmla="*/ 1233142 h 2481347"/>
              <a:gd name="connsiteX1" fmla="*/ 390146 w 3049693"/>
              <a:gd name="connsiteY1" fmla="*/ 214128 h 2481347"/>
              <a:gd name="connsiteX2" fmla="*/ 1606763 w 3049693"/>
              <a:gd name="connsiteY2" fmla="*/ 4901 h 2481347"/>
              <a:gd name="connsiteX3" fmla="*/ 2908622 w 3049693"/>
              <a:gd name="connsiteY3" fmla="*/ 175383 h 2481347"/>
              <a:gd name="connsiteX4" fmla="*/ 2792384 w 3049693"/>
              <a:gd name="connsiteY4" fmla="*/ 1217644 h 2481347"/>
              <a:gd name="connsiteX5" fmla="*/ 2986112 w 3049693"/>
              <a:gd name="connsiteY5" fmla="*/ 2360644 h 2481347"/>
              <a:gd name="connsiteX6" fmla="*/ 1661007 w 3049693"/>
              <a:gd name="connsiteY6" fmla="*/ 2438135 h 2481347"/>
              <a:gd name="connsiteX7" fmla="*/ 537380 w 3049693"/>
              <a:gd name="connsiteY7" fmla="*/ 2259905 h 2481347"/>
              <a:gd name="connsiteX8" fmla="*/ 2688 w 3049693"/>
              <a:gd name="connsiteY8" fmla="*/ 1233142 h 248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9693" h="2481347">
                <a:moveTo>
                  <a:pt x="2688" y="1233142"/>
                </a:moveTo>
                <a:cubicBezTo>
                  <a:pt x="-21851" y="892179"/>
                  <a:pt x="122800" y="418835"/>
                  <a:pt x="390146" y="214128"/>
                </a:cubicBezTo>
                <a:cubicBezTo>
                  <a:pt x="657492" y="9421"/>
                  <a:pt x="1187017" y="11359"/>
                  <a:pt x="1606763" y="4901"/>
                </a:cubicBezTo>
                <a:cubicBezTo>
                  <a:pt x="2026509" y="-1556"/>
                  <a:pt x="2665815" y="-29324"/>
                  <a:pt x="2908622" y="175383"/>
                </a:cubicBezTo>
                <a:cubicBezTo>
                  <a:pt x="3151429" y="380090"/>
                  <a:pt x="2747180" y="908969"/>
                  <a:pt x="2792384" y="1217644"/>
                </a:cubicBezTo>
                <a:cubicBezTo>
                  <a:pt x="2729099" y="1495322"/>
                  <a:pt x="3219878" y="2159812"/>
                  <a:pt x="2986112" y="2360644"/>
                </a:cubicBezTo>
                <a:cubicBezTo>
                  <a:pt x="2752346" y="2561476"/>
                  <a:pt x="2069129" y="2454925"/>
                  <a:pt x="1661007" y="2438135"/>
                </a:cubicBezTo>
                <a:cubicBezTo>
                  <a:pt x="1252885" y="2421345"/>
                  <a:pt x="813766" y="2460737"/>
                  <a:pt x="537380" y="2259905"/>
                </a:cubicBezTo>
                <a:cubicBezTo>
                  <a:pt x="260994" y="2059073"/>
                  <a:pt x="27227" y="1574105"/>
                  <a:pt x="2688" y="1233142"/>
                </a:cubicBezTo>
                <a:close/>
              </a:path>
            </a:pathLst>
          </a:custGeom>
          <a:solidFill>
            <a:srgbClr val="F88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292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1" y="864974"/>
            <a:ext cx="7886700" cy="51074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85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1" y="1375721"/>
            <a:ext cx="3873011" cy="48012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8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89C680B-95C4-571F-E080-434A2252EA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76213" y="6413500"/>
            <a:ext cx="6381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045DB886-06F9-4F25-A737-4C63EFC339F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32277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5723" y="5257801"/>
            <a:ext cx="3006018" cy="1006477"/>
          </a:xfrm>
          <a:prstGeom prst="rect">
            <a:avLst/>
          </a:prstGeom>
        </p:spPr>
        <p:txBody>
          <a:bodyPr anchor="b"/>
          <a:lstStyle>
            <a:lvl1pPr algn="ctr">
              <a:defRPr sz="5539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41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8ED566-C34A-16FF-1CA9-E982B377C4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1A0E36-E3C2-0F79-526B-B57DE6111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E9B990-83B9-D5E6-70F9-143BACEFE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384B6BF-08D7-45CD-8028-24E5AC66BE2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22454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F20A830E-E83F-0A1F-68CC-E6005324FA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76213" y="6413500"/>
            <a:ext cx="6381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33A66C6A-1947-477E-9403-35BC6AE36D8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60270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5539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A732944A-BAB7-9BD4-E7DE-C702395FE5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84163" y="6397625"/>
            <a:ext cx="4762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9845F0A-B837-4638-97E6-E5555113B63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87748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116" y="840260"/>
            <a:ext cx="7886700" cy="8504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15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115" y="1681163"/>
            <a:ext cx="5331543" cy="54305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62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115" y="2224216"/>
            <a:ext cx="5331543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11021" indent="-211021">
              <a:buFont typeface="+mj-lt"/>
              <a:buAutoNum type="alphaLcParenR"/>
              <a:defRPr sz="1108"/>
            </a:lvl1pPr>
            <a:lvl2pPr>
              <a:defRPr sz="1015"/>
            </a:lvl2pPr>
            <a:lvl3pPr>
              <a:defRPr sz="1015"/>
            </a:lvl3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idx="13"/>
          </p:nvPr>
        </p:nvSpPr>
        <p:spPr>
          <a:xfrm>
            <a:off x="5961660" y="1681163"/>
            <a:ext cx="2555154" cy="54305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62" b="1" baseline="0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4"/>
          </p:nvPr>
        </p:nvSpPr>
        <p:spPr>
          <a:xfrm>
            <a:off x="5961660" y="2233741"/>
            <a:ext cx="2544780" cy="3684588"/>
          </a:xfrm>
          <a:prstGeom prst="rect">
            <a:avLst/>
          </a:prstGeom>
          <a:ln>
            <a:solidFill>
              <a:srgbClr val="00B050"/>
            </a:solidFill>
            <a:prstDash val="dash"/>
          </a:ln>
        </p:spPr>
        <p:txBody>
          <a:bodyPr>
            <a:normAutofit/>
          </a:bodyPr>
          <a:lstStyle>
            <a:lvl1pPr marL="211021" indent="-211021">
              <a:buFont typeface="+mj-lt"/>
              <a:buAutoNum type="alphaLcParenR"/>
              <a:defRPr sz="1108"/>
            </a:lvl1pPr>
            <a:lvl2pPr>
              <a:defRPr sz="1015"/>
            </a:lvl2pPr>
            <a:lvl3pPr>
              <a:defRPr sz="1015"/>
            </a:lvl3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550A0F-BFB8-B963-1DBF-03E7235B55A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76213" y="6413500"/>
            <a:ext cx="6381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CC8D390-48C6-4774-8BE9-F895FE47D51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74286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1" y="848498"/>
            <a:ext cx="7886700" cy="55193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85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Inhaltsplatzhalter 3"/>
          <p:cNvSpPr>
            <a:spLocks noGrp="1"/>
          </p:cNvSpPr>
          <p:nvPr>
            <p:ph sz="half" idx="14"/>
          </p:nvPr>
        </p:nvSpPr>
        <p:spPr>
          <a:xfrm>
            <a:off x="628650" y="1400432"/>
            <a:ext cx="4032699" cy="5013583"/>
          </a:xfrm>
          <a:prstGeom prst="rect">
            <a:avLst/>
          </a:prstGeom>
        </p:spPr>
        <p:txBody>
          <a:bodyPr>
            <a:normAutofit/>
          </a:bodyPr>
          <a:lstStyle>
            <a:lvl1pPr marL="211021" indent="-211021">
              <a:buFont typeface="+mj-lt"/>
              <a:buAutoNum type="alphaLcParenR"/>
              <a:defRPr sz="1108"/>
            </a:lvl1pPr>
            <a:lvl2pPr>
              <a:defRPr sz="1015"/>
            </a:lvl2pPr>
            <a:lvl3pPr>
              <a:defRPr sz="1015"/>
            </a:lvl3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92B1C457-EDA0-0BB1-CE00-971A4F19410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76213" y="6413500"/>
            <a:ext cx="6381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7E40F46E-D60D-4B8F-B802-FACC535175E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12882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254" y="836528"/>
            <a:ext cx="7886700" cy="44857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585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4254" y="1285105"/>
            <a:ext cx="7886700" cy="48045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04B7B18C-A0BF-EA1A-7720-899FB802D8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76213" y="6413500"/>
            <a:ext cx="6381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AC2BB563-260B-49B4-B68F-C3D6484E02D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6552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116" y="840260"/>
            <a:ext cx="7886700" cy="8504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15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116" y="1681163"/>
            <a:ext cx="3868615" cy="54305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62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116" y="2224216"/>
            <a:ext cx="3868615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11021" indent="-211021">
              <a:buFont typeface="+mj-lt"/>
              <a:buAutoNum type="alphaLcParenR"/>
              <a:defRPr sz="1108"/>
            </a:lvl1pPr>
            <a:lvl2pPr>
              <a:defRPr sz="1015"/>
            </a:lvl2pPr>
            <a:lvl3pPr>
              <a:defRPr sz="1015"/>
            </a:lvl3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idx="13"/>
          </p:nvPr>
        </p:nvSpPr>
        <p:spPr>
          <a:xfrm>
            <a:off x="4646735" y="1690689"/>
            <a:ext cx="3868615" cy="54305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62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4"/>
          </p:nvPr>
        </p:nvSpPr>
        <p:spPr>
          <a:xfrm>
            <a:off x="4637825" y="2233741"/>
            <a:ext cx="3868615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11021" indent="-211021">
              <a:buFont typeface="+mj-lt"/>
              <a:buAutoNum type="alphaLcParenR"/>
              <a:defRPr sz="1108"/>
            </a:lvl1pPr>
            <a:lvl2pPr>
              <a:defRPr sz="1015"/>
            </a:lvl2pPr>
            <a:lvl3pPr>
              <a:defRPr sz="1015"/>
            </a:lvl3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44FFB57-C125-3728-0325-DF9E944AE1D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76213" y="6413500"/>
            <a:ext cx="6381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977069D-6B00-4FCB-B59C-82BE6C132C9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00427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1" y="840260"/>
            <a:ext cx="7886700" cy="8504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85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DD277FA2-A969-11A4-F4BA-B80DEA9261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76213" y="6413500"/>
            <a:ext cx="6381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A86FCA36-DF5B-4D70-ADE4-858400865B5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65833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7">
            <a:extLst>
              <a:ext uri="{FF2B5EF4-FFF2-40B4-BE49-F238E27FC236}">
                <a16:creationId xmlns:a16="http://schemas.microsoft.com/office/drawing/2014/main" id="{AA0C16B0-EF63-5CAB-6958-58016DE393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76C46FA9-A15A-070F-2431-B2C9492033CD}"/>
              </a:ext>
            </a:extLst>
          </p:cNvPr>
          <p:cNvSpPr/>
          <p:nvPr/>
        </p:nvSpPr>
        <p:spPr>
          <a:xfrm>
            <a:off x="6330950" y="4584700"/>
            <a:ext cx="1698625" cy="889000"/>
          </a:xfrm>
          <a:prstGeom prst="rect">
            <a:avLst/>
          </a:prstGeom>
          <a:solidFill>
            <a:srgbClr val="15B150"/>
          </a:solidFill>
          <a:ln>
            <a:solidFill>
              <a:srgbClr val="15B1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6" r:id="rId2"/>
    <p:sldLayoutId id="2147484177" r:id="rId3"/>
  </p:sldLayoutIdLst>
  <p:txStyles>
    <p:titleStyle>
      <a:lvl1pPr algn="l" defTabSz="8429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429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2pPr>
      <a:lvl3pPr algn="l" defTabSz="8429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3pPr>
      <a:lvl4pPr algn="l" defTabSz="8429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4pPr>
      <a:lvl5pPr algn="l" defTabSz="8429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842963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842963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842963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842963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9550" indent="-209550" algn="l" defTabSz="842963" rtl="0" eaLnBrk="0" fontAlgn="base" hangingPunct="0">
        <a:lnSpc>
          <a:spcPct val="90000"/>
        </a:lnSpc>
        <a:spcBef>
          <a:spcPts val="925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09550" algn="l" defTabSz="842963" rtl="0" eaLnBrk="0" fontAlgn="base" hangingPunct="0">
        <a:lnSpc>
          <a:spcPct val="90000"/>
        </a:lnSpc>
        <a:spcBef>
          <a:spcPts val="463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54100" indent="-209550" algn="l" defTabSz="842963" rtl="0" eaLnBrk="0" fontAlgn="base" hangingPunct="0">
        <a:lnSpc>
          <a:spcPct val="90000"/>
        </a:lnSpc>
        <a:spcBef>
          <a:spcPts val="463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76375" indent="-209550" algn="l" defTabSz="842963" rtl="0" eaLnBrk="0" fontAlgn="base" hangingPunct="0">
        <a:lnSpc>
          <a:spcPct val="90000"/>
        </a:lnSpc>
        <a:spcBef>
          <a:spcPts val="463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98650" indent="-209550" algn="l" defTabSz="842963" rtl="0" eaLnBrk="0" fontAlgn="base" hangingPunct="0">
        <a:lnSpc>
          <a:spcPct val="90000"/>
        </a:lnSpc>
        <a:spcBef>
          <a:spcPts val="463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rafik 8">
            <a:extLst>
              <a:ext uri="{FF2B5EF4-FFF2-40B4-BE49-F238E27FC236}">
                <a16:creationId xmlns:a16="http://schemas.microsoft.com/office/drawing/2014/main" id="{93EA0772-6581-C10A-2467-48E516C91B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7DD4C1E1-83BE-FE5A-4F28-5EA276B90609}"/>
              </a:ext>
            </a:extLst>
          </p:cNvPr>
          <p:cNvSpPr/>
          <p:nvPr/>
        </p:nvSpPr>
        <p:spPr>
          <a:xfrm>
            <a:off x="7573963" y="346075"/>
            <a:ext cx="1071562" cy="382588"/>
          </a:xfrm>
          <a:prstGeom prst="rect">
            <a:avLst/>
          </a:prstGeom>
          <a:solidFill>
            <a:srgbClr val="15B150"/>
          </a:solidFill>
          <a:ln>
            <a:solidFill>
              <a:srgbClr val="15B1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662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75" r:id="rId9"/>
  </p:sldLayoutIdLst>
  <p:hf hdr="0" ftr="0" dt="0"/>
  <p:txStyles>
    <p:titleStyle>
      <a:lvl1pPr algn="l" defTabSz="8429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429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2pPr>
      <a:lvl3pPr algn="l" defTabSz="8429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3pPr>
      <a:lvl4pPr algn="l" defTabSz="8429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4pPr>
      <a:lvl5pPr algn="l" defTabSz="8429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842963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842963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842963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842963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9550" indent="-209550" algn="l" defTabSz="842963" rtl="0" eaLnBrk="0" fontAlgn="base" hangingPunct="0">
        <a:lnSpc>
          <a:spcPct val="90000"/>
        </a:lnSpc>
        <a:spcBef>
          <a:spcPts val="925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09550" algn="l" defTabSz="842963" rtl="0" eaLnBrk="0" fontAlgn="base" hangingPunct="0">
        <a:lnSpc>
          <a:spcPct val="90000"/>
        </a:lnSpc>
        <a:spcBef>
          <a:spcPts val="463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54100" indent="-209550" algn="l" defTabSz="842963" rtl="0" eaLnBrk="0" fontAlgn="base" hangingPunct="0">
        <a:lnSpc>
          <a:spcPct val="90000"/>
        </a:lnSpc>
        <a:spcBef>
          <a:spcPts val="463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76375" indent="-209550" algn="l" defTabSz="842963" rtl="0" eaLnBrk="0" fontAlgn="base" hangingPunct="0">
        <a:lnSpc>
          <a:spcPct val="90000"/>
        </a:lnSpc>
        <a:spcBef>
          <a:spcPts val="463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98650" indent="-209550" algn="l" defTabSz="842963" rtl="0" eaLnBrk="0" fontAlgn="base" hangingPunct="0">
        <a:lnSpc>
          <a:spcPct val="90000"/>
        </a:lnSpc>
        <a:spcBef>
          <a:spcPts val="463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2ahUKEwivjJjGzdfaAhUIPFAKHRFcCFQQjRx6BAgAEAU&amp;url=http%3A%2F%2Fwww.roennkamp.de%2Fschulkonzept%2Fdifferenzierung-und-individualisierung&amp;psig=AOvVaw1F7kaancQ2qcVC4nfx5shM&amp;ust=1524820581348885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08B12935-AB84-5D1F-2371-2BC9A5D1C024}"/>
              </a:ext>
            </a:extLst>
          </p:cNvPr>
          <p:cNvSpPr txBox="1">
            <a:spLocks noChangeArrowheads="1"/>
          </p:cNvSpPr>
          <p:nvPr/>
        </p:nvSpPr>
        <p:spPr>
          <a:xfrm>
            <a:off x="2987824" y="5373216"/>
            <a:ext cx="6872287" cy="38147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altLang="de-DE" sz="4400" b="1" dirty="0">
                <a:solidFill>
                  <a:schemeClr val="bg1">
                    <a:lumMod val="85000"/>
                  </a:schemeClr>
                </a:solidFill>
                <a:latin typeface="Andy" pitchFamily="66" charset="0"/>
              </a:rPr>
              <a:t>Elterninfoabend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altLang="de-DE" b="1" dirty="0">
                <a:solidFill>
                  <a:schemeClr val="bg1">
                    <a:lumMod val="85000"/>
                  </a:schemeClr>
                </a:solidFill>
                <a:latin typeface="Andy" pitchFamily="66" charset="0"/>
              </a:rPr>
              <a:t>Übergang von 6 auf 7</a:t>
            </a:r>
            <a:endParaRPr lang="de-DE" altLang="de-DE" sz="2800" b="1" dirty="0">
              <a:solidFill>
                <a:schemeClr val="bg1">
                  <a:lumMod val="85000"/>
                </a:schemeClr>
              </a:solidFill>
              <a:latin typeface="Andy" pitchFamily="66" charset="0"/>
            </a:endParaRPr>
          </a:p>
          <a:p>
            <a:pPr fontAlgn="auto">
              <a:spcAft>
                <a:spcPts val="0"/>
              </a:spcAft>
              <a:defRPr/>
            </a:pPr>
            <a:endParaRPr lang="de-DE" altLang="de-DE" sz="7000" b="1" dirty="0">
              <a:latin typeface="Andy" pitchFamily="66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5273081-BD63-8179-10BC-E10F63D02886}"/>
              </a:ext>
            </a:extLst>
          </p:cNvPr>
          <p:cNvSpPr txBox="1"/>
          <p:nvPr/>
        </p:nvSpPr>
        <p:spPr>
          <a:xfrm>
            <a:off x="2087724" y="1484784"/>
            <a:ext cx="4968552" cy="1754326"/>
          </a:xfrm>
          <a:prstGeom prst="rect">
            <a:avLst/>
          </a:prstGeom>
          <a:solidFill>
            <a:srgbClr val="F3A875"/>
          </a:solidFill>
        </p:spPr>
        <p:txBody>
          <a:bodyPr wrap="square" rtlCol="0">
            <a:sp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altLang="de-DE" sz="5400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Herzlich 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altLang="de-DE" sz="5400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Willkommen!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221630E-A175-DFCD-6B6F-E0BD5FB428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9672" y="1044124"/>
            <a:ext cx="7886700" cy="448576"/>
          </a:xfrm>
        </p:spPr>
        <p:txBody>
          <a:bodyPr/>
          <a:lstStyle/>
          <a:p>
            <a:pPr defTabSz="844083" eaLnBrk="1" fontAlgn="auto" hangingPunct="1">
              <a:spcAft>
                <a:spcPts val="0"/>
              </a:spcAft>
              <a:defRPr/>
            </a:pPr>
            <a:r>
              <a:rPr lang="de-DE" altLang="de-DE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Was kommt Neues in Klasse 7?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1E8474B-5085-27F1-5F62-F6AB0DBD716B}"/>
              </a:ext>
            </a:extLst>
          </p:cNvPr>
          <p:cNvSpPr txBox="1"/>
          <p:nvPr/>
        </p:nvSpPr>
        <p:spPr>
          <a:xfrm>
            <a:off x="683419" y="2077657"/>
            <a:ext cx="7777162" cy="5324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2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1. WPU-Unterricht = Wahlpflichtunterricht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endParaRPr lang="de-DE" altLang="de-DE" sz="24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endParaRPr lang="de-DE" altLang="de-DE" sz="24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defTabSz="844083" eaLnBrk="1" fontAlgn="auto" hangingPunct="1">
              <a:spcBef>
                <a:spcPts val="923"/>
              </a:spcBef>
              <a:spcAft>
                <a:spcPts val="0"/>
              </a:spcAft>
              <a:defRPr/>
            </a:pPr>
            <a:r>
              <a:rPr lang="de-DE" altLang="de-DE" sz="2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2. E-/G-Differenzierung</a:t>
            </a:r>
            <a:br>
              <a:rPr lang="de-DE" altLang="de-DE" sz="2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de-DE" altLang="de-DE" sz="2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	</a:t>
            </a:r>
          </a:p>
          <a:p>
            <a:pPr defTabSz="844083" eaLnBrk="1" fontAlgn="auto" hangingPunct="1">
              <a:spcBef>
                <a:spcPts val="923"/>
              </a:spcBef>
              <a:spcAft>
                <a:spcPts val="0"/>
              </a:spcAft>
              <a:defRPr/>
            </a:pPr>
            <a:r>
              <a:rPr lang="de-DE" altLang="de-DE" sz="2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	</a:t>
            </a:r>
            <a:r>
              <a:rPr lang="de-DE" altLang="de-DE" sz="2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E=Erweiterungskurs 	</a:t>
            </a:r>
          </a:p>
          <a:p>
            <a:pPr defTabSz="844083" eaLnBrk="1" fontAlgn="auto" hangingPunct="1">
              <a:spcBef>
                <a:spcPts val="923"/>
              </a:spcBef>
              <a:spcAft>
                <a:spcPts val="0"/>
              </a:spcAft>
              <a:defRPr/>
            </a:pPr>
            <a:r>
              <a:rPr lang="de-DE" altLang="de-DE" sz="2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	</a:t>
            </a:r>
          </a:p>
          <a:p>
            <a:pPr defTabSz="844083" eaLnBrk="1" fontAlgn="auto" hangingPunct="1">
              <a:spcBef>
                <a:spcPts val="923"/>
              </a:spcBef>
              <a:spcAft>
                <a:spcPts val="0"/>
              </a:spcAft>
              <a:defRPr/>
            </a:pPr>
            <a:r>
              <a:rPr lang="de-DE" altLang="de-DE" sz="2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	G=Grundkurs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/>
            </a:r>
            <a:br>
              <a:rPr lang="de-DE" alt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endParaRPr lang="de-DE" altLang="de-DE" sz="2400" dirty="0">
              <a:solidFill>
                <a:schemeClr val="tx1">
                  <a:lumMod val="65000"/>
                  <a:lumOff val="35000"/>
                </a:schemeClr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endParaRPr lang="de-DE" altLang="de-DE" sz="2400" dirty="0">
              <a:solidFill>
                <a:schemeClr val="tx1">
                  <a:lumMod val="65000"/>
                  <a:lumOff val="35000"/>
                </a:schemeClr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endParaRPr lang="de-DE" altLang="de-DE" dirty="0">
              <a:solidFill>
                <a:schemeClr val="tx1">
                  <a:lumMod val="65000"/>
                  <a:lumOff val="35000"/>
                </a:schemeClr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alt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4" name="Grafik 3" descr="Ein Bild, das Grafiken, Clipart, Design enthält.&#10;&#10;Automatisch generierte Beschreibung">
            <a:extLst>
              <a:ext uri="{FF2B5EF4-FFF2-40B4-BE49-F238E27FC236}">
                <a16:creationId xmlns:a16="http://schemas.microsoft.com/office/drawing/2014/main" id="{16BF99B7-DD29-4FAC-C41C-16F4B000A7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628800"/>
            <a:ext cx="1215579" cy="121557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D4929D7E-A98A-2D1F-C208-8C2E721CBBA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3600">
                <a:solidFill>
                  <a:schemeClr val="bg1"/>
                </a:solidFill>
              </a:rPr>
              <a:t>Differenzierung: E-Kurs und G-Kurs</a:t>
            </a:r>
          </a:p>
        </p:txBody>
      </p:sp>
      <p:sp>
        <p:nvSpPr>
          <p:cNvPr id="2" name="Untertitel 1">
            <a:extLst>
              <a:ext uri="{FF2B5EF4-FFF2-40B4-BE49-F238E27FC236}">
                <a16:creationId xmlns:a16="http://schemas.microsoft.com/office/drawing/2014/main" id="{1D6EF35E-C130-07E2-DA8F-1B13B4BD77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defTabSz="844083" eaLnBrk="1" fontAlgn="auto" hangingPunct="1">
              <a:spcBef>
                <a:spcPts val="923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7C17536-56BD-530A-4753-6C516663D35D}"/>
              </a:ext>
            </a:extLst>
          </p:cNvPr>
          <p:cNvSpPr txBox="1"/>
          <p:nvPr/>
        </p:nvSpPr>
        <p:spPr>
          <a:xfrm>
            <a:off x="900113" y="1773238"/>
            <a:ext cx="7488237" cy="38465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solidFill>
                  <a:schemeClr val="bg1"/>
                </a:solidFill>
                <a:latin typeface="+mn-lt"/>
              </a:rPr>
              <a:t>E-Kurs = Erweiterungskurs</a:t>
            </a:r>
          </a:p>
          <a:p>
            <a:pPr marL="1200150" lvl="2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bg1"/>
                </a:solidFill>
                <a:latin typeface="+mn-lt"/>
              </a:rPr>
              <a:t>Anspruchsvoller</a:t>
            </a:r>
          </a:p>
          <a:p>
            <a:pPr marL="1200150" lvl="2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bg1"/>
                </a:solidFill>
                <a:latin typeface="+mn-lt"/>
              </a:rPr>
              <a:t>Mehr Lernstoff</a:t>
            </a:r>
          </a:p>
          <a:p>
            <a:pPr marL="1200150" lvl="2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bg1"/>
                </a:solidFill>
                <a:latin typeface="+mn-lt"/>
              </a:rPr>
              <a:t>Weniger Hilfe</a:t>
            </a:r>
          </a:p>
          <a:p>
            <a:pPr marL="1200150" lvl="2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bg1"/>
                </a:solidFill>
                <a:latin typeface="+mn-lt"/>
              </a:rPr>
              <a:t>Schwerere Klassenarbeiten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solidFill>
                  <a:schemeClr val="bg1"/>
                </a:solidFill>
                <a:latin typeface="+mn-lt"/>
              </a:rPr>
              <a:t>G-Kurs = Grundkurs </a:t>
            </a:r>
          </a:p>
          <a:p>
            <a:pPr marL="1200150" lvl="2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bg1"/>
                </a:solidFill>
                <a:latin typeface="+mn-lt"/>
              </a:rPr>
              <a:t>Leichter</a:t>
            </a:r>
          </a:p>
          <a:p>
            <a:pPr marL="1200150" lvl="2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bg1"/>
                </a:solidFill>
                <a:latin typeface="+mn-lt"/>
              </a:rPr>
              <a:t>Etwas weniger Lernstoff</a:t>
            </a:r>
          </a:p>
          <a:p>
            <a:pPr marL="1200150" lvl="2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bg1"/>
                </a:solidFill>
                <a:latin typeface="+mn-lt"/>
              </a:rPr>
              <a:t>Mehr Hilfe</a:t>
            </a:r>
          </a:p>
          <a:p>
            <a:pPr marL="1200150" lvl="2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bg1"/>
                </a:solidFill>
                <a:latin typeface="+mn-lt"/>
              </a:rPr>
              <a:t>Leichtere Klassenarbeiten</a:t>
            </a:r>
          </a:p>
          <a:p>
            <a:pPr marL="1200150" lvl="2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dirty="0">
              <a:solidFill>
                <a:schemeClr val="bg1"/>
              </a:solidFill>
              <a:latin typeface="+mn-lt"/>
            </a:endParaRP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174" name="Picture 6" descr="Bildergebnis für cartoon tiere auf baum klettern">
            <a:hlinkClick r:id="rId3"/>
            <a:extLst>
              <a:ext uri="{FF2B5EF4-FFF2-40B4-BE49-F238E27FC236}">
                <a16:creationId xmlns:a16="http://schemas.microsoft.com/office/drawing/2014/main" id="{234B46E3-6A11-52CE-A50B-E5C2F7BA1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0" r="7631" b="3699"/>
          <a:stretch>
            <a:fillRect/>
          </a:stretch>
        </p:blipFill>
        <p:spPr bwMode="auto">
          <a:xfrm>
            <a:off x="677863" y="1346200"/>
            <a:ext cx="799782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Bildergebnis für cartoon tiere auf baum klettern">
            <a:hlinkClick r:id="rId3"/>
            <a:extLst>
              <a:ext uri="{FF2B5EF4-FFF2-40B4-BE49-F238E27FC236}">
                <a16:creationId xmlns:a16="http://schemas.microsoft.com/office/drawing/2014/main" id="{67B5BA2A-AEF7-E579-84F7-FE2972333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68" t="8907" r="10881" b="62878"/>
          <a:stretch>
            <a:fillRect/>
          </a:stretch>
        </p:blipFill>
        <p:spPr bwMode="auto">
          <a:xfrm>
            <a:off x="1547813" y="1135063"/>
            <a:ext cx="69500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58C51C7-3A20-A83A-65B1-A2396A49A7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3768" y="1120790"/>
            <a:ext cx="7886700" cy="448576"/>
          </a:xfrm>
        </p:spPr>
        <p:txBody>
          <a:bodyPr>
            <a:normAutofit fontScale="90000"/>
          </a:bodyPr>
          <a:lstStyle/>
          <a:p>
            <a:pPr defTabSz="844083" eaLnBrk="1" fontAlgn="auto" hangingPunct="1">
              <a:spcAft>
                <a:spcPts val="0"/>
              </a:spcAft>
              <a:defRPr/>
            </a:pPr>
            <a:r>
              <a:rPr lang="de-DE" altLang="de-DE" sz="3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E/G-Differenzierung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6554203-C61B-07A7-D943-1754123C54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844083" eaLnBrk="1" fontAlgn="auto" hangingPunct="1">
              <a:spcBef>
                <a:spcPts val="923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de-DE" altLang="de-DE" sz="2800" dirty="0"/>
          </a:p>
          <a:p>
            <a:pPr defTabSz="844083" eaLnBrk="1" fontAlgn="auto" hangingPunct="1">
              <a:spcBef>
                <a:spcPts val="923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de-DE" altLang="de-DE" sz="2800" dirty="0">
              <a:solidFill>
                <a:schemeClr val="folHlink"/>
              </a:solidFill>
            </a:endParaRP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E1D1BE11-0446-87FA-52AD-2B74CB171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54" y="1569366"/>
            <a:ext cx="7345363" cy="2425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hlink"/>
              </a:buClr>
              <a:buSzPct val="55000"/>
              <a:buNone/>
              <a:defRPr/>
            </a:pPr>
            <a:r>
              <a:rPr lang="de-DE" altLang="de-DE" sz="1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    </a:t>
            </a:r>
            <a:r>
              <a:rPr lang="de-DE" altLang="de-DE" sz="2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Das bedeutet zum Beispiel:</a:t>
            </a:r>
          </a:p>
          <a:p>
            <a:pPr marL="914400" lvl="2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hlink"/>
              </a:buClr>
              <a:buSzPct val="55000"/>
              <a:buNone/>
              <a:defRPr/>
            </a:pPr>
            <a:r>
              <a:rPr lang="de-DE" altLang="de-DE" sz="1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	Unterschiedliche Niveaus</a:t>
            </a:r>
          </a:p>
          <a:p>
            <a:pPr marL="914400" lvl="2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hlink"/>
              </a:buClr>
              <a:buSzPct val="55000"/>
              <a:buNone/>
              <a:defRPr/>
            </a:pPr>
            <a:r>
              <a:rPr lang="de-DE" altLang="de-DE" sz="1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	Mehr/ weniger Hilfe</a:t>
            </a:r>
          </a:p>
          <a:p>
            <a:pPr marL="914400" lvl="2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hlink"/>
              </a:buClr>
              <a:buSzPct val="55000"/>
              <a:buNone/>
              <a:defRPr/>
            </a:pPr>
            <a:r>
              <a:rPr lang="de-DE" altLang="de-DE" sz="1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	Unterschiedliche Klassenarbeiten oder 	unterschiedliche Aufgaben in einer Arbeit</a:t>
            </a:r>
            <a:endParaRPr lang="de-DE" altLang="de-DE" sz="15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58EE5DD-90F4-322D-D7FF-F5059CC3B95C}"/>
              </a:ext>
            </a:extLst>
          </p:cNvPr>
          <p:cNvSpPr txBox="1"/>
          <p:nvPr/>
        </p:nvSpPr>
        <p:spPr>
          <a:xfrm>
            <a:off x="634222" y="4148551"/>
            <a:ext cx="7053864" cy="2074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de-DE" altLang="de-DE" sz="2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Klassen</a:t>
            </a:r>
            <a:r>
              <a:rPr lang="de-DE" altLang="de-DE" sz="2400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interne</a:t>
            </a:r>
            <a:r>
              <a:rPr lang="de-DE" altLang="de-DE" sz="2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E/G-Differenzierung</a:t>
            </a:r>
            <a:endParaRPr lang="de-DE" altLang="de-DE" sz="2400" dirty="0">
              <a:solidFill>
                <a:schemeClr val="tx1">
                  <a:lumMod val="65000"/>
                  <a:lumOff val="35000"/>
                </a:schemeClr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1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hlink"/>
              </a:buClr>
              <a:buSzPct val="55000"/>
              <a:defRPr/>
            </a:pPr>
            <a:r>
              <a:rPr lang="de-DE" altLang="de-DE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		Alle bleiben in einer Klasse</a:t>
            </a:r>
          </a:p>
          <a:p>
            <a:pPr lvl="1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hlink"/>
              </a:buClr>
              <a:buSzPct val="55000"/>
              <a:defRPr/>
            </a:pPr>
            <a:r>
              <a:rPr lang="de-DE" altLang="de-DE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		Längere Begleitung durch </a:t>
            </a:r>
            <a:r>
              <a:rPr lang="de-DE" altLang="de-DE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Lehrer_in</a:t>
            </a:r>
            <a:endParaRPr lang="de-DE" altLang="de-DE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1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hlink"/>
              </a:buClr>
              <a:buSzPct val="55000"/>
              <a:defRPr/>
            </a:pPr>
            <a:r>
              <a:rPr lang="de-DE" altLang="de-DE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		Klassengemeinschaft</a:t>
            </a:r>
          </a:p>
          <a:p>
            <a:pPr lvl="1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hlink"/>
              </a:buClr>
              <a:buSzPct val="55000"/>
              <a:defRPr/>
            </a:pPr>
            <a:r>
              <a:rPr lang="de-DE" altLang="de-DE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		Leichter Wechsel zwischen E- und G-Einstufung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930DD22-2055-88E6-E438-270218269D2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99592" y="1258380"/>
            <a:ext cx="8532812" cy="623888"/>
          </a:xfrm>
        </p:spPr>
        <p:txBody>
          <a:bodyPr>
            <a:normAutofit/>
          </a:bodyPr>
          <a:lstStyle/>
          <a:p>
            <a:pPr defTabSz="844083" eaLnBrk="1" fontAlgn="auto" hangingPunct="1">
              <a:spcAft>
                <a:spcPts val="0"/>
              </a:spcAft>
              <a:defRPr/>
            </a:pPr>
            <a:r>
              <a:rPr lang="de-DE" altLang="de-DE" sz="3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Fächerverteilung und Differenzierung</a:t>
            </a:r>
          </a:p>
        </p:txBody>
      </p:sp>
      <p:graphicFrame>
        <p:nvGraphicFramePr>
          <p:cNvPr id="96839" name="Group 583">
            <a:extLst>
              <a:ext uri="{FF2B5EF4-FFF2-40B4-BE49-F238E27FC236}">
                <a16:creationId xmlns:a16="http://schemas.microsoft.com/office/drawing/2014/main" id="{7B6D7F88-FBBC-757F-1055-E259CC7A986A}"/>
              </a:ext>
            </a:extLst>
          </p:cNvPr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631576522"/>
              </p:ext>
            </p:extLst>
          </p:nvPr>
        </p:nvGraphicFramePr>
        <p:xfrm>
          <a:off x="667544" y="1882268"/>
          <a:ext cx="7808912" cy="4087812"/>
        </p:xfrm>
        <a:graphic>
          <a:graphicData uri="http://schemas.openxmlformats.org/drawingml/2006/table">
            <a:tbl>
              <a:tblPr/>
              <a:tblGrid>
                <a:gridCol w="2160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18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6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Jahrgang 7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Jahrgang 8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Jahrgang 9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Jahrgang 10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Englisch, Mathematik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E/G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E/G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E/G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E/G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76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Deutsch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Bilingual-Spanisch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Physik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de-DE" alt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E/G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E/G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E/G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9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Biologie, Chemie,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WPU-2. FS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de-DE" alt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de-DE" alt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E/G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E/G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GL, </a:t>
                      </a:r>
                      <a:r>
                        <a:rPr kumimoji="0" lang="de-DE" altLang="de-DE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ÄtBi</a:t>
                      </a:r>
                      <a:r>
                        <a:rPr kumimoji="0" lang="de-DE" alt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 Sport, Ethik/Religion, WPU-</a:t>
                      </a: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Praxiskurse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Keine Differenzierung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65223CF0-15E5-6260-60B1-691A151405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576" y="1196752"/>
            <a:ext cx="8532812" cy="623888"/>
          </a:xfrm>
        </p:spPr>
        <p:txBody>
          <a:bodyPr>
            <a:normAutofit/>
          </a:bodyPr>
          <a:lstStyle/>
          <a:p>
            <a:pPr defTabSz="844083" eaLnBrk="1" fontAlgn="auto" hangingPunct="1">
              <a:spcAft>
                <a:spcPts val="0"/>
              </a:spcAft>
              <a:defRPr/>
            </a:pPr>
            <a:r>
              <a:rPr lang="de-DE" altLang="de-DE" sz="3600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E-G-Einstufung - Entscheidungen</a:t>
            </a:r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047CA5DF-27B0-ED81-7E40-9028F8C738C1}"/>
              </a:ext>
            </a:extLst>
          </p:cNvPr>
          <p:cNvSpPr/>
          <p:nvPr/>
        </p:nvSpPr>
        <p:spPr>
          <a:xfrm>
            <a:off x="467544" y="2060848"/>
            <a:ext cx="2735262" cy="9874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Einstufung oder Umstufung durch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Lehrer_innen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Zeugniskonferenzen</a:t>
            </a:r>
          </a:p>
        </p:txBody>
      </p:sp>
      <p:sp>
        <p:nvSpPr>
          <p:cNvPr id="2" name="Abgerundetes Rechteck 6">
            <a:extLst>
              <a:ext uri="{FF2B5EF4-FFF2-40B4-BE49-F238E27FC236}">
                <a16:creationId xmlns:a16="http://schemas.microsoft.com/office/drawing/2014/main" id="{D2443089-E3D8-FF8E-E185-F82ED50A0C30}"/>
              </a:ext>
            </a:extLst>
          </p:cNvPr>
          <p:cNvSpPr/>
          <p:nvPr/>
        </p:nvSpPr>
        <p:spPr>
          <a:xfrm>
            <a:off x="1835175" y="3048273"/>
            <a:ext cx="2663825" cy="11699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Zustimmung oder Widerspruch der Eltern/ Erziehungsberechtigten</a:t>
            </a:r>
          </a:p>
        </p:txBody>
      </p:sp>
      <p:sp>
        <p:nvSpPr>
          <p:cNvPr id="3" name="Abgerundetes Rechteck 7">
            <a:extLst>
              <a:ext uri="{FF2B5EF4-FFF2-40B4-BE49-F238E27FC236}">
                <a16:creationId xmlns:a16="http://schemas.microsoft.com/office/drawing/2014/main" id="{C0B72DC6-4C82-5E98-8375-EB97AA129BE3}"/>
              </a:ext>
            </a:extLst>
          </p:cNvPr>
          <p:cNvSpPr/>
          <p:nvPr/>
        </p:nvSpPr>
        <p:spPr>
          <a:xfrm>
            <a:off x="3275831" y="4215085"/>
            <a:ext cx="2663825" cy="10541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Bei Widerspruch: halbes Jahr Probezeit</a:t>
            </a:r>
          </a:p>
        </p:txBody>
      </p:sp>
      <p:sp>
        <p:nvSpPr>
          <p:cNvPr id="4" name="Abgerundetes Rechteck 9">
            <a:extLst>
              <a:ext uri="{FF2B5EF4-FFF2-40B4-BE49-F238E27FC236}">
                <a16:creationId xmlns:a16="http://schemas.microsoft.com/office/drawing/2014/main" id="{4946CFC3-39CC-50C2-15D6-C50C85E12104}"/>
              </a:ext>
            </a:extLst>
          </p:cNvPr>
          <p:cNvSpPr/>
          <p:nvPr/>
        </p:nvSpPr>
        <p:spPr>
          <a:xfrm>
            <a:off x="538981" y="4218260"/>
            <a:ext cx="2663825" cy="10509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Bei Zustimmung: Neue Kurseinstufung ab neuem Halbjahr</a:t>
            </a:r>
          </a:p>
        </p:txBody>
      </p:sp>
      <p:sp>
        <p:nvSpPr>
          <p:cNvPr id="7" name="Abgerundetes Rechteck 8">
            <a:extLst>
              <a:ext uri="{FF2B5EF4-FFF2-40B4-BE49-F238E27FC236}">
                <a16:creationId xmlns:a16="http://schemas.microsoft.com/office/drawing/2014/main" id="{AEA3FECC-D00C-5759-37B2-8169C4CF9BFA}"/>
              </a:ext>
            </a:extLst>
          </p:cNvPr>
          <p:cNvSpPr/>
          <p:nvPr/>
        </p:nvSpPr>
        <p:spPr>
          <a:xfrm>
            <a:off x="4932040" y="5269185"/>
            <a:ext cx="2663825" cy="10541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bg1"/>
                </a:solidFill>
              </a:rPr>
              <a:t>Finale Entscheidung: Nächste Zeugniskonferenz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1DF77093-3E5E-DC0D-8C08-CE26AF40BC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01219" y="1085851"/>
            <a:ext cx="8532812" cy="623888"/>
          </a:xfrm>
        </p:spPr>
        <p:txBody>
          <a:bodyPr>
            <a:normAutofit/>
          </a:bodyPr>
          <a:lstStyle/>
          <a:p>
            <a:pPr defTabSz="844083" eaLnBrk="1" fontAlgn="auto" hangingPunct="1">
              <a:spcAft>
                <a:spcPts val="0"/>
              </a:spcAft>
              <a:defRPr/>
            </a:pPr>
            <a:r>
              <a:rPr lang="de-DE" altLang="de-DE" sz="3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Beispiel</a:t>
            </a:r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82B67738-2D59-C14F-CDAF-CFAEDBE80F1A}"/>
              </a:ext>
            </a:extLst>
          </p:cNvPr>
          <p:cNvSpPr/>
          <p:nvPr/>
        </p:nvSpPr>
        <p:spPr>
          <a:xfrm>
            <a:off x="504031" y="1554036"/>
            <a:ext cx="2735262" cy="9874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Zeugniskonferenz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Mathe: E-Kurs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Englisch: G-Kurs</a:t>
            </a:r>
          </a:p>
        </p:txBody>
      </p:sp>
      <p:pic>
        <p:nvPicPr>
          <p:cNvPr id="46088" name="Grafik 1">
            <a:extLst>
              <a:ext uri="{FF2B5EF4-FFF2-40B4-BE49-F238E27FC236}">
                <a16:creationId xmlns:a16="http://schemas.microsoft.com/office/drawing/2014/main" id="{ACF86044-1018-4634-480D-A0CF3FC03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0" t="16371" r="51280" b="12630"/>
          <a:stretch>
            <a:fillRect/>
          </a:stretch>
        </p:blipFill>
        <p:spPr bwMode="auto">
          <a:xfrm>
            <a:off x="5950253" y="1374426"/>
            <a:ext cx="14922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Grafik 11">
            <a:extLst>
              <a:ext uri="{FF2B5EF4-FFF2-40B4-BE49-F238E27FC236}">
                <a16:creationId xmlns:a16="http://schemas.microsoft.com/office/drawing/2014/main" id="{F93C84ED-84F0-1898-B2BC-E1C1FE05D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1" r="35979"/>
          <a:stretch>
            <a:fillRect/>
          </a:stretch>
        </p:blipFill>
        <p:spPr bwMode="auto">
          <a:xfrm>
            <a:off x="468313" y="1462088"/>
            <a:ext cx="6477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bgerundetes Rechteck 6">
            <a:extLst>
              <a:ext uri="{FF2B5EF4-FFF2-40B4-BE49-F238E27FC236}">
                <a16:creationId xmlns:a16="http://schemas.microsoft.com/office/drawing/2014/main" id="{6D415474-8929-3CD0-A691-6D2D6FA8FA17}"/>
              </a:ext>
            </a:extLst>
          </p:cNvPr>
          <p:cNvSpPr/>
          <p:nvPr/>
        </p:nvSpPr>
        <p:spPr>
          <a:xfrm>
            <a:off x="2024063" y="2671763"/>
            <a:ext cx="2663825" cy="11699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Elternentscheidung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Mathe: Zustimmung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Englisch: Widerspruch</a:t>
            </a:r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90F95711-6B64-A56B-F060-6259758C6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0" r="21040"/>
          <a:stretch>
            <a:fillRect/>
          </a:stretch>
        </p:blipFill>
        <p:spPr bwMode="auto">
          <a:xfrm>
            <a:off x="1700213" y="2663825"/>
            <a:ext cx="7286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bgerundetes Rechteck 7">
            <a:extLst>
              <a:ext uri="{FF2B5EF4-FFF2-40B4-BE49-F238E27FC236}">
                <a16:creationId xmlns:a16="http://schemas.microsoft.com/office/drawing/2014/main" id="{F592FA75-CFBC-0088-82C0-BCA12BA2777A}"/>
              </a:ext>
            </a:extLst>
          </p:cNvPr>
          <p:cNvSpPr/>
          <p:nvPr/>
        </p:nvSpPr>
        <p:spPr>
          <a:xfrm>
            <a:off x="3984625" y="4129881"/>
            <a:ext cx="2663825" cy="10541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Widerspruch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Englisch: E-Kurs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Für ein halbes Jahr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auf Probe</a:t>
            </a:r>
          </a:p>
        </p:txBody>
      </p:sp>
      <p:sp>
        <p:nvSpPr>
          <p:cNvPr id="12" name="Abgerundetes Rechteck 9">
            <a:extLst>
              <a:ext uri="{FF2B5EF4-FFF2-40B4-BE49-F238E27FC236}">
                <a16:creationId xmlns:a16="http://schemas.microsoft.com/office/drawing/2014/main" id="{E95AEE02-7CFE-2A35-A1E1-E84BFFD3ACC8}"/>
              </a:ext>
            </a:extLst>
          </p:cNvPr>
          <p:cNvSpPr/>
          <p:nvPr/>
        </p:nvSpPr>
        <p:spPr>
          <a:xfrm>
            <a:off x="930275" y="4133056"/>
            <a:ext cx="2663825" cy="10509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Zustimmung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Mathe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E-Kurs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3F39BA9-7574-8BC4-0E18-D331D94CF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" t="-7681" r="79840" b="7681"/>
          <a:stretch>
            <a:fillRect/>
          </a:stretch>
        </p:blipFill>
        <p:spPr bwMode="auto">
          <a:xfrm>
            <a:off x="573088" y="4002881"/>
            <a:ext cx="85725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70B3867-FC01-D6F4-08DB-980A88B78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2" r="65138"/>
          <a:stretch>
            <a:fillRect/>
          </a:stretch>
        </p:blipFill>
        <p:spPr bwMode="auto">
          <a:xfrm>
            <a:off x="3667125" y="4123531"/>
            <a:ext cx="6699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bgerundetes Rechteck 8">
            <a:extLst>
              <a:ext uri="{FF2B5EF4-FFF2-40B4-BE49-F238E27FC236}">
                <a16:creationId xmlns:a16="http://schemas.microsoft.com/office/drawing/2014/main" id="{805A6C04-4C85-6BC0-6B9C-01F41DEB4B41}"/>
              </a:ext>
            </a:extLst>
          </p:cNvPr>
          <p:cNvSpPr/>
          <p:nvPr/>
        </p:nvSpPr>
        <p:spPr>
          <a:xfrm>
            <a:off x="5876385" y="5230273"/>
            <a:ext cx="2663825" cy="10541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>
                <a:solidFill>
                  <a:schemeClr val="bg1"/>
                </a:solidFill>
              </a:rPr>
              <a:t>Finale Entscheidung </a:t>
            </a:r>
            <a:r>
              <a:rPr lang="de-DE" dirty="0">
                <a:solidFill>
                  <a:schemeClr val="bg1"/>
                </a:solidFill>
              </a:rPr>
              <a:t>Englisch: E-Kurs</a:t>
            </a:r>
          </a:p>
        </p:txBody>
      </p:sp>
      <p:pic>
        <p:nvPicPr>
          <p:cNvPr id="17" name="Grafik 14">
            <a:extLst>
              <a:ext uri="{FF2B5EF4-FFF2-40B4-BE49-F238E27FC236}">
                <a16:creationId xmlns:a16="http://schemas.microsoft.com/office/drawing/2014/main" id="{851CEB32-FDB5-C929-AE4B-C88A7F56D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1" r="35979"/>
          <a:stretch>
            <a:fillRect/>
          </a:stretch>
        </p:blipFill>
        <p:spPr bwMode="auto">
          <a:xfrm>
            <a:off x="5212556" y="5209032"/>
            <a:ext cx="70802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11" grpId="0" animBg="1"/>
      <p:bldP spid="12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7C547-A7E6-DAF9-8FE6-0A8DC4DB7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Uhr enthält.&#10;&#10;Automatisch generierte Beschreibung">
            <a:extLst>
              <a:ext uri="{FF2B5EF4-FFF2-40B4-BE49-F238E27FC236}">
                <a16:creationId xmlns:a16="http://schemas.microsoft.com/office/drawing/2014/main" id="{F8505A34-3F91-CFE5-CE86-F2974BBB05F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982" y="2157030"/>
            <a:ext cx="1291915" cy="1335524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9517620B-029C-263A-4ECA-C04F0FBF45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576" y="1196752"/>
            <a:ext cx="8532812" cy="623888"/>
          </a:xfrm>
        </p:spPr>
        <p:txBody>
          <a:bodyPr>
            <a:normAutofit/>
          </a:bodyPr>
          <a:lstStyle/>
          <a:p>
            <a:pPr defTabSz="844083" eaLnBrk="1" fontAlgn="auto" hangingPunct="1">
              <a:spcAft>
                <a:spcPts val="0"/>
              </a:spcAft>
              <a:defRPr/>
            </a:pPr>
            <a:r>
              <a:rPr lang="de-DE" altLang="de-DE" sz="3600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E-G-Einstufung - Entscheidungen</a:t>
            </a:r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3782C57D-C987-C76E-A151-8732D485371A}"/>
              </a:ext>
            </a:extLst>
          </p:cNvPr>
          <p:cNvSpPr/>
          <p:nvPr/>
        </p:nvSpPr>
        <p:spPr>
          <a:xfrm>
            <a:off x="467544" y="2060848"/>
            <a:ext cx="2735262" cy="9874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Einstufung oder Umstufung durch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Lehrer_innen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Zeugniskonferenzen</a:t>
            </a:r>
          </a:p>
        </p:txBody>
      </p:sp>
      <p:sp>
        <p:nvSpPr>
          <p:cNvPr id="2" name="Abgerundetes Rechteck 6">
            <a:extLst>
              <a:ext uri="{FF2B5EF4-FFF2-40B4-BE49-F238E27FC236}">
                <a16:creationId xmlns:a16="http://schemas.microsoft.com/office/drawing/2014/main" id="{20E7867D-8C32-BB03-DE4D-EA8981E8763E}"/>
              </a:ext>
            </a:extLst>
          </p:cNvPr>
          <p:cNvSpPr/>
          <p:nvPr/>
        </p:nvSpPr>
        <p:spPr>
          <a:xfrm>
            <a:off x="1835175" y="3048273"/>
            <a:ext cx="2663825" cy="11699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Zustimmung oder Widerspruch der Eltern/ Erziehungsberechtigten</a:t>
            </a:r>
          </a:p>
        </p:txBody>
      </p:sp>
      <p:sp>
        <p:nvSpPr>
          <p:cNvPr id="3" name="Abgerundetes Rechteck 7">
            <a:extLst>
              <a:ext uri="{FF2B5EF4-FFF2-40B4-BE49-F238E27FC236}">
                <a16:creationId xmlns:a16="http://schemas.microsoft.com/office/drawing/2014/main" id="{3678DF03-E12A-CD5B-C50C-605479438CB8}"/>
              </a:ext>
            </a:extLst>
          </p:cNvPr>
          <p:cNvSpPr/>
          <p:nvPr/>
        </p:nvSpPr>
        <p:spPr>
          <a:xfrm>
            <a:off x="3275831" y="4215085"/>
            <a:ext cx="2663825" cy="10541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Bei Widerspruch: halbes Jahr Probezeit</a:t>
            </a:r>
          </a:p>
        </p:txBody>
      </p:sp>
      <p:sp>
        <p:nvSpPr>
          <p:cNvPr id="4" name="Abgerundetes Rechteck 9">
            <a:extLst>
              <a:ext uri="{FF2B5EF4-FFF2-40B4-BE49-F238E27FC236}">
                <a16:creationId xmlns:a16="http://schemas.microsoft.com/office/drawing/2014/main" id="{C5DB9314-763A-54C1-E1FA-43D979C22F57}"/>
              </a:ext>
            </a:extLst>
          </p:cNvPr>
          <p:cNvSpPr/>
          <p:nvPr/>
        </p:nvSpPr>
        <p:spPr>
          <a:xfrm>
            <a:off x="538981" y="4218260"/>
            <a:ext cx="2663825" cy="10509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Bei Zustimmung: Neue Kurseinstufung ab neuem Halbjahr</a:t>
            </a:r>
          </a:p>
        </p:txBody>
      </p:sp>
      <p:sp>
        <p:nvSpPr>
          <p:cNvPr id="7" name="Abgerundetes Rechteck 8">
            <a:extLst>
              <a:ext uri="{FF2B5EF4-FFF2-40B4-BE49-F238E27FC236}">
                <a16:creationId xmlns:a16="http://schemas.microsoft.com/office/drawing/2014/main" id="{48936593-CC48-1AB4-7E8B-70EC5FFCC8E0}"/>
              </a:ext>
            </a:extLst>
          </p:cNvPr>
          <p:cNvSpPr/>
          <p:nvPr/>
        </p:nvSpPr>
        <p:spPr>
          <a:xfrm>
            <a:off x="4932040" y="5269185"/>
            <a:ext cx="2663825" cy="10541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bg1"/>
                </a:solidFill>
              </a:rPr>
              <a:t>Finale Entscheidung: Nächste Zeugniskonferenz</a:t>
            </a:r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6E74F82B-8B75-6423-68A9-9EFFF44245F5}"/>
              </a:ext>
            </a:extLst>
          </p:cNvPr>
          <p:cNvSpPr/>
          <p:nvPr/>
        </p:nvSpPr>
        <p:spPr>
          <a:xfrm>
            <a:off x="6263952" y="2579166"/>
            <a:ext cx="2663825" cy="10541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bg1"/>
                </a:solidFill>
              </a:rPr>
              <a:t>Widerspruch nur bei Einstufungen und Umstufungen möglich</a:t>
            </a:r>
          </a:p>
        </p:txBody>
      </p:sp>
    </p:spTree>
    <p:extLst>
      <p:ext uri="{BB962C8B-B14F-4D97-AF65-F5344CB8AC3E}">
        <p14:creationId xmlns:p14="http://schemas.microsoft.com/office/powerpoint/2010/main" val="155395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  <p:bldP spid="4" grpId="0" animBg="1"/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D0AFE30-8FEC-8DF6-20CB-693312FB04B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63688" y="1268760"/>
            <a:ext cx="7793037" cy="768350"/>
          </a:xfrm>
        </p:spPr>
        <p:txBody>
          <a:bodyPr/>
          <a:lstStyle/>
          <a:p>
            <a:pPr defTabSz="844083" eaLnBrk="1" fontAlgn="auto" hangingPunct="1">
              <a:spcAft>
                <a:spcPts val="0"/>
              </a:spcAft>
              <a:defRPr/>
            </a:pPr>
            <a:r>
              <a:rPr lang="de-DE" altLang="de-DE" sz="4062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Abschlüsse an der IGS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B793E92-6FB4-AA3C-2ACB-B575055D9E3E}"/>
              </a:ext>
            </a:extLst>
          </p:cNvPr>
          <p:cNvSpPr txBox="1"/>
          <p:nvPr/>
        </p:nvSpPr>
        <p:spPr>
          <a:xfrm>
            <a:off x="1187624" y="2204864"/>
            <a:ext cx="6911975" cy="32481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Berufsorientierter Abschluss (BO)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Hauptschulabschluss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Realschulabschluss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Versetzungsempfehlung in die Gymnasiale Oberstufe (VE)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37AD7169-E3FB-5E68-6E7F-C5DFB289FE8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19672" y="1052736"/>
            <a:ext cx="7793037" cy="768350"/>
          </a:xfrm>
        </p:spPr>
        <p:txBody>
          <a:bodyPr/>
          <a:lstStyle/>
          <a:p>
            <a:pPr defTabSz="844083" eaLnBrk="1" fontAlgn="auto" hangingPunct="1">
              <a:spcAft>
                <a:spcPts val="0"/>
              </a:spcAft>
              <a:defRPr/>
            </a:pPr>
            <a:r>
              <a:rPr lang="de-DE" altLang="de-DE" sz="4062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Abschlüsse an der IGS</a:t>
            </a:r>
          </a:p>
        </p:txBody>
      </p:sp>
      <p:graphicFrame>
        <p:nvGraphicFramePr>
          <p:cNvPr id="97585" name="Group 305">
            <a:extLst>
              <a:ext uri="{FF2B5EF4-FFF2-40B4-BE49-F238E27FC236}">
                <a16:creationId xmlns:a16="http://schemas.microsoft.com/office/drawing/2014/main" id="{A7D35004-7713-68BB-9461-94BF3301586E}"/>
              </a:ext>
            </a:extLst>
          </p:cNvPr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4226050584"/>
              </p:ext>
            </p:extLst>
          </p:nvPr>
        </p:nvGraphicFramePr>
        <p:xfrm>
          <a:off x="684212" y="1916832"/>
          <a:ext cx="7775575" cy="4011612"/>
        </p:xfrm>
        <a:graphic>
          <a:graphicData uri="http://schemas.openxmlformats.org/drawingml/2006/table">
            <a:tbl>
              <a:tblPr/>
              <a:tblGrid>
                <a:gridCol w="1401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3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4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56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18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Abschluss-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art</a:t>
                      </a:r>
                      <a:endParaRPr kumimoji="0" lang="de-DE" alt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34" marR="91434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Relevant sind die Kurse in…</a:t>
                      </a:r>
                    </a:p>
                  </a:txBody>
                  <a:tcPr marL="91434" marR="91434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Erforder-liche</a:t>
                      </a: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b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</a:b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E-Kurse</a:t>
                      </a:r>
                    </a:p>
                  </a:txBody>
                  <a:tcPr marL="91434" marR="91434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Infos </a:t>
                      </a:r>
                    </a:p>
                  </a:txBody>
                  <a:tcPr marL="91434" marR="91434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51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Berufsorien-tierter</a:t>
                      </a: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Abschluss (BO – für inklusiv beschulte Kinder)</a:t>
                      </a:r>
                    </a:p>
                  </a:txBody>
                  <a:tcPr marL="91434" marR="91434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Klasse 9</a:t>
                      </a:r>
                    </a:p>
                  </a:txBody>
                  <a:tcPr marL="91434" marR="91434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keine</a:t>
                      </a:r>
                    </a:p>
                  </a:txBody>
                  <a:tcPr marL="91434" marR="91434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 </a:t>
                      </a: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Mathe, Deutsch, Arbeitslehre </a:t>
                      </a: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&lt; 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 </a:t>
                      </a: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Projektprüfung</a:t>
                      </a: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&lt; 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 </a:t>
                      </a: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Berufsorientierung</a:t>
                      </a: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&lt;4 </a:t>
                      </a:r>
                      <a:r>
                        <a:rPr kumimoji="0" lang="de-DE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(ohne Ausgleich)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de-DE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Guter BO-Abschluss -&gt; </a:t>
                      </a:r>
                      <a:r>
                        <a:rPr kumimoji="0" lang="de-DE" altLang="de-DE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Hauptschulab</a:t>
                      </a: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-schluss als nächstes Ziel</a:t>
                      </a:r>
                      <a:endParaRPr kumimoji="0" lang="de-DE" alt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34" marR="91434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46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Hauptschul-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abschluss</a:t>
                      </a:r>
                      <a:endParaRPr kumimoji="0" lang="de-DE" altLang="de-D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34" marR="91434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Klasse 9</a:t>
                      </a:r>
                    </a:p>
                  </a:txBody>
                  <a:tcPr marL="91434" marR="91434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keine</a:t>
                      </a:r>
                    </a:p>
                  </a:txBody>
                  <a:tcPr marL="91434" marR="91434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Notendurchschnitt </a:t>
                      </a: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mind.  4,4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qualifizierter Abschluss:</a:t>
                      </a:r>
                      <a:b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</a:b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Notendurchschnitt mind. 3,0 und auch in Englisch Prüfung</a:t>
                      </a:r>
                    </a:p>
                  </a:txBody>
                  <a:tcPr marL="91434" marR="91434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0614C525-2297-87A8-2AD5-DF0AB4E61175}"/>
              </a:ext>
            </a:extLst>
          </p:cNvPr>
          <p:cNvSpPr/>
          <p:nvPr/>
        </p:nvSpPr>
        <p:spPr>
          <a:xfrm>
            <a:off x="2051720" y="4365104"/>
            <a:ext cx="6408067" cy="15633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29DB3DF-9C32-D582-BF1C-A855BFEE37E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07704" y="987361"/>
            <a:ext cx="7793037" cy="768350"/>
          </a:xfrm>
        </p:spPr>
        <p:txBody>
          <a:bodyPr/>
          <a:lstStyle/>
          <a:p>
            <a:pPr defTabSz="844083" eaLnBrk="1" fontAlgn="auto" hangingPunct="1">
              <a:spcAft>
                <a:spcPts val="0"/>
              </a:spcAft>
              <a:defRPr/>
            </a:pPr>
            <a:r>
              <a:rPr lang="de-DE" altLang="de-DE" sz="4062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Abschlüsse an der IGS</a:t>
            </a:r>
          </a:p>
        </p:txBody>
      </p:sp>
      <p:graphicFrame>
        <p:nvGraphicFramePr>
          <p:cNvPr id="97585" name="Group 305">
            <a:extLst>
              <a:ext uri="{FF2B5EF4-FFF2-40B4-BE49-F238E27FC236}">
                <a16:creationId xmlns:a16="http://schemas.microsoft.com/office/drawing/2014/main" id="{A3EF0CEA-8F5A-68E0-E3D9-7D71F95CD974}"/>
              </a:ext>
            </a:extLst>
          </p:cNvPr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3043722262"/>
              </p:ext>
            </p:extLst>
          </p:nvPr>
        </p:nvGraphicFramePr>
        <p:xfrm>
          <a:off x="251521" y="1755711"/>
          <a:ext cx="8496398" cy="4310063"/>
        </p:xfrm>
        <a:graphic>
          <a:graphicData uri="http://schemas.openxmlformats.org/drawingml/2006/table">
            <a:tbl>
              <a:tblPr/>
              <a:tblGrid>
                <a:gridCol w="158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9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0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41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717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Abschluss-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art</a:t>
                      </a:r>
                      <a:endParaRPr kumimoji="0" lang="de-DE" alt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Relevant sind die Kurse in…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Erforder-liche</a:t>
                      </a: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b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</a:b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E-Kurse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E-Kurse in diesen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Bereichen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Noten 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79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Realschul-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abschluss</a:t>
                      </a:r>
                      <a:endParaRPr kumimoji="0" lang="de-DE" altLang="de-D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Klasse 10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mindestens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   E-Kurse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 Hauptfach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de-DE" altLang="de-D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Deutsch, Englisch oder Mathe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Gesamtnotendurchschnitt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Char char="-"/>
                        <a:tabLst/>
                      </a:pPr>
                      <a:r>
                        <a:rPr kumimoji="0" lang="de-DE" alt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mind</a:t>
                      </a: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: 4,4</a:t>
                      </a: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Char char="-"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 E-Kursen mindestens </a:t>
                      </a:r>
                      <a:b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</a:b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Note 4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Char char="-"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 G-Kursen mind. Note 3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03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Voraussetzung Eingangsphase d. gymnasialen Oberstufe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de-DE" altLang="de-D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„VE“</a:t>
                      </a:r>
                      <a:b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</a:b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(Richtung Abitur)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Klasse 10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mindestens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   E-Kurse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 Hauptfächer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de-DE" altLang="de-D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Deutsch, Englisch oder Mathe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Gesamtnotendurchschnitt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Char char="-"/>
                        <a:tabLst/>
                        <a:defRPr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besser als 3,0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Char char="-"/>
                        <a:tabLst/>
                        <a:defRPr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 den E-Kursen mind. 1x Note 2  und  2x Note 3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Char char="-"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 G-Kursen mindestens Note 2</a:t>
                      </a: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D6DB2A14-74E4-688E-A598-EE148B1F7304}"/>
              </a:ext>
            </a:extLst>
          </p:cNvPr>
          <p:cNvSpPr/>
          <p:nvPr/>
        </p:nvSpPr>
        <p:spPr>
          <a:xfrm>
            <a:off x="1835696" y="4149080"/>
            <a:ext cx="6912223" cy="191669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115616" y="1916832"/>
            <a:ext cx="3028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https://gbs-ffm.de/download/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/>
          <a:srcRect t="2410" b="4051"/>
          <a:stretch/>
        </p:blipFill>
        <p:spPr>
          <a:xfrm>
            <a:off x="0" y="0"/>
            <a:ext cx="10622768" cy="5589240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327803" y="5698471"/>
            <a:ext cx="4603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/>
              <a:t>https://gbs-ffm.de/download/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5589240"/>
            <a:ext cx="1440160" cy="126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0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D83C1-E133-4DF0-6CD2-E7227BF01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007B7F09-46A0-2540-31ED-13CFB96FB9FD}"/>
              </a:ext>
            </a:extLst>
          </p:cNvPr>
          <p:cNvSpPr txBox="1">
            <a:spLocks noChangeArrowheads="1"/>
          </p:cNvSpPr>
          <p:nvPr/>
        </p:nvSpPr>
        <p:spPr>
          <a:xfrm>
            <a:off x="2411760" y="4077072"/>
            <a:ext cx="7772400" cy="4114800"/>
          </a:xfrm>
        </p:spPr>
        <p:txBody>
          <a:bodyPr/>
          <a:lstStyle>
            <a:lvl1pPr marL="211021" indent="-211021" algn="l" defTabSz="844083" rtl="0" eaLnBrk="1" latinLnBrk="0" hangingPunct="1">
              <a:lnSpc>
                <a:spcPct val="90000"/>
              </a:lnSpc>
              <a:spcBef>
                <a:spcPts val="923"/>
              </a:spcBef>
              <a:buFont typeface="Arial" panose="020B0604020202020204" pitchFamily="34" charset="0"/>
              <a:buChar char="•"/>
              <a:defRPr sz="25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062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5103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7145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9186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de-DE" alt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de-DE" alt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de-DE" altLang="de-DE" sz="3600" dirty="0">
              <a:solidFill>
                <a:schemeClr val="bg1"/>
              </a:solidFill>
            </a:endParaRP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de-DE" altLang="de-DE" sz="5400" dirty="0">
                <a:solidFill>
                  <a:schemeClr val="bg1">
                    <a:lumMod val="8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Zeit für Fragen</a:t>
            </a: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de-DE" altLang="de-DE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487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FF3B8409-B835-63C0-3B40-E682FC42B29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63688" y="1196752"/>
            <a:ext cx="7793037" cy="982663"/>
          </a:xfrm>
        </p:spPr>
        <p:txBody>
          <a:bodyPr/>
          <a:lstStyle/>
          <a:p>
            <a:pPr defTabSz="844083" eaLnBrk="1" fontAlgn="auto" hangingPunct="1">
              <a:spcAft>
                <a:spcPts val="0"/>
              </a:spcAft>
              <a:defRPr/>
            </a:pPr>
            <a:r>
              <a:rPr lang="de-DE" altLang="de-DE" sz="4062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3.  Wie geht’s weiter?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F76D74DB-CB05-B543-8118-E6145C0D093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51520" y="2179415"/>
            <a:ext cx="7772400" cy="4249738"/>
          </a:xfrm>
        </p:spPr>
        <p:txBody>
          <a:bodyPr>
            <a:normAutofit/>
          </a:bodyPr>
          <a:lstStyle/>
          <a:p>
            <a:pPr marL="422041" lvl="1" indent="0" defTabSz="844083" eaLnBrk="1" fontAlgn="auto" hangingPunct="1">
              <a:spcBef>
                <a:spcPts val="462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altLang="de-DE" sz="2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Wahlpflichtbereich</a:t>
            </a:r>
          </a:p>
          <a:p>
            <a:pPr marL="422041" lvl="1" indent="0" defTabSz="844083" eaLnBrk="1" fontAlgn="auto" hangingPunct="1">
              <a:spcBef>
                <a:spcPts val="462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altLang="de-DE" sz="28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633062" lvl="1" indent="-211021" defTabSz="844083" eaLnBrk="1" fontAlgn="auto" hangingPunct="1">
              <a:spcBef>
                <a:spcPts val="462"/>
              </a:spcBef>
              <a:spcAft>
                <a:spcPts val="0"/>
              </a:spcAft>
              <a:defRPr/>
            </a:pPr>
            <a:r>
              <a:rPr lang="de-DE" altLang="de-DE" sz="2215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Brief 1: Einwahl für den Wahlpflichtbereich</a:t>
            </a:r>
          </a:p>
          <a:p>
            <a:pPr marL="633062" lvl="1" indent="-211021" defTabSz="844083" eaLnBrk="1" fontAlgn="auto" hangingPunct="1">
              <a:spcBef>
                <a:spcPts val="462"/>
              </a:spcBef>
              <a:spcAft>
                <a:spcPts val="0"/>
              </a:spcAft>
              <a:defRPr/>
            </a:pPr>
            <a:endParaRPr lang="de-DE" altLang="de-DE" sz="2215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633062" lvl="1" indent="-211021" defTabSz="844083" eaLnBrk="1" fontAlgn="auto" hangingPunct="1">
              <a:spcBef>
                <a:spcPts val="462"/>
              </a:spcBef>
              <a:spcAft>
                <a:spcPts val="0"/>
              </a:spcAft>
              <a:defRPr/>
            </a:pPr>
            <a:r>
              <a:rPr lang="de-DE" altLang="de-DE" sz="2215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Wird ausgeteilt am 19.04.2024 (Woche nach den Osterferien)</a:t>
            </a:r>
          </a:p>
          <a:p>
            <a:pPr marL="422041" lvl="1" indent="0" defTabSz="844083" eaLnBrk="1" fontAlgn="auto" hangingPunct="1">
              <a:spcBef>
                <a:spcPts val="462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altLang="de-DE" sz="2215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457200" lvl="1" indent="0" defTabSz="844083" eaLnBrk="1" fontAlgn="auto" hangingPunct="1">
              <a:spcBef>
                <a:spcPts val="462"/>
              </a:spcBef>
              <a:spcAft>
                <a:spcPts val="0"/>
              </a:spcAft>
              <a:buFont typeface="Arial" charset="0"/>
              <a:buNone/>
              <a:defRPr/>
            </a:pPr>
            <a:endParaRPr lang="de-DE" altLang="de-DE" sz="2215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633062" lvl="1" indent="-211021" defTabSz="844083" eaLnBrk="1" fontAlgn="auto" hangingPunct="1">
              <a:spcBef>
                <a:spcPts val="462"/>
              </a:spcBef>
              <a:spcAft>
                <a:spcPts val="0"/>
              </a:spcAft>
              <a:defRPr/>
            </a:pPr>
            <a:r>
              <a:rPr lang="de-DE" altLang="de-DE" sz="2215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Rückmeldung an KL bis </a:t>
            </a:r>
            <a:r>
              <a:rPr lang="de-DE" altLang="de-DE" sz="2215" u="sng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03. Mai 2024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Grafik 2">
            <a:extLst>
              <a:ext uri="{FF2B5EF4-FFF2-40B4-BE49-F238E27FC236}">
                <a16:creationId xmlns:a16="http://schemas.microsoft.com/office/drawing/2014/main" id="{24D0FC24-6430-A5F1-3DFA-B6DF203D1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37" t="20866" r="30251" b="5634"/>
          <a:stretch>
            <a:fillRect/>
          </a:stretch>
        </p:blipFill>
        <p:spPr bwMode="auto">
          <a:xfrm>
            <a:off x="1979613" y="188913"/>
            <a:ext cx="4752975" cy="6397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431B5-3DD2-A10A-5634-F659553E6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Grafik 2">
            <a:extLst>
              <a:ext uri="{FF2B5EF4-FFF2-40B4-BE49-F238E27FC236}">
                <a16:creationId xmlns:a16="http://schemas.microsoft.com/office/drawing/2014/main" id="{DD7D435A-C227-8145-193E-60364DCB6D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37" t="20866" r="30251" b="5634"/>
          <a:stretch>
            <a:fillRect/>
          </a:stretch>
        </p:blipFill>
        <p:spPr bwMode="auto">
          <a:xfrm>
            <a:off x="827534" y="764704"/>
            <a:ext cx="7488931" cy="1008029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2B1FFD00-B225-6FBB-3B9A-C6EB1C743081}"/>
              </a:ext>
            </a:extLst>
          </p:cNvPr>
          <p:cNvSpPr/>
          <p:nvPr/>
        </p:nvSpPr>
        <p:spPr>
          <a:xfrm>
            <a:off x="6588224" y="2204864"/>
            <a:ext cx="1080120" cy="2880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3F5443A-1762-6AE2-5541-784B9CBCFC61}"/>
              </a:ext>
            </a:extLst>
          </p:cNvPr>
          <p:cNvSpPr txBox="1"/>
          <p:nvPr/>
        </p:nvSpPr>
        <p:spPr>
          <a:xfrm>
            <a:off x="5760132" y="210774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19. April 2024</a:t>
            </a:r>
          </a:p>
        </p:txBody>
      </p:sp>
    </p:spTree>
    <p:extLst>
      <p:ext uri="{BB962C8B-B14F-4D97-AF65-F5344CB8AC3E}">
        <p14:creationId xmlns:p14="http://schemas.microsoft.com/office/powerpoint/2010/main" val="33201956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46721-D1E0-8B49-E003-27BCE26D4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Grafik 2">
            <a:extLst>
              <a:ext uri="{FF2B5EF4-FFF2-40B4-BE49-F238E27FC236}">
                <a16:creationId xmlns:a16="http://schemas.microsoft.com/office/drawing/2014/main" id="{7868D13A-E1D2-D451-2B14-BDC3E2646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37" t="20866" r="30251" b="5634"/>
          <a:stretch>
            <a:fillRect/>
          </a:stretch>
        </p:blipFill>
        <p:spPr bwMode="auto">
          <a:xfrm>
            <a:off x="827534" y="-3411760"/>
            <a:ext cx="7488931" cy="1008029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7976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1FF9D34D-AD33-FE40-099B-C59C127F88E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79712" y="1124744"/>
            <a:ext cx="7793037" cy="982663"/>
          </a:xfrm>
        </p:spPr>
        <p:txBody>
          <a:bodyPr/>
          <a:lstStyle/>
          <a:p>
            <a:pPr defTabSz="844083" eaLnBrk="1" fontAlgn="auto" hangingPunct="1">
              <a:spcAft>
                <a:spcPts val="0"/>
              </a:spcAft>
              <a:defRPr/>
            </a:pPr>
            <a:r>
              <a:rPr lang="de-DE" altLang="de-DE" sz="4062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Wie geht’s weiter?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3A409BE-6B88-876D-8708-5B1565B2ABB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51520" y="1916832"/>
            <a:ext cx="8568952" cy="4249737"/>
          </a:xfrm>
        </p:spPr>
        <p:txBody>
          <a:bodyPr>
            <a:normAutofit/>
          </a:bodyPr>
          <a:lstStyle/>
          <a:p>
            <a:pPr marL="457200" lvl="1" indent="0" defTabSz="844083" eaLnBrk="1" fontAlgn="auto" hangingPunct="1">
              <a:spcBef>
                <a:spcPts val="462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altLang="de-DE" sz="2215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 defTabSz="844083" eaLnBrk="1" fontAlgn="auto" hangingPunct="1">
              <a:spcBef>
                <a:spcPts val="462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altLang="de-DE" sz="2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E-/G-Differenzierung</a:t>
            </a:r>
          </a:p>
          <a:p>
            <a:pPr marL="457200" lvl="1" indent="0" defTabSz="844083" eaLnBrk="1" fontAlgn="auto" hangingPunct="1">
              <a:spcBef>
                <a:spcPts val="462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altLang="de-DE" sz="2215" u="sng" dirty="0"/>
          </a:p>
          <a:p>
            <a:pPr marL="1055337" lvl="2" indent="-211021" defTabSz="844083" eaLnBrk="1" fontAlgn="auto" hangingPunct="1">
              <a:spcBef>
                <a:spcPts val="462"/>
              </a:spcBef>
              <a:spcAft>
                <a:spcPts val="0"/>
              </a:spcAft>
              <a:defRPr/>
            </a:pPr>
            <a:r>
              <a:rPr lang="de-DE" altLang="de-DE" sz="1815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Zeugniskonferenz am 27. Juni 2024</a:t>
            </a:r>
          </a:p>
          <a:p>
            <a:pPr marL="633062" lvl="1" indent="-211021" defTabSz="844083" eaLnBrk="1" fontAlgn="auto" hangingPunct="1">
              <a:spcBef>
                <a:spcPts val="462"/>
              </a:spcBef>
              <a:spcAft>
                <a:spcPts val="0"/>
              </a:spcAft>
              <a:defRPr/>
            </a:pPr>
            <a:endParaRPr lang="de-DE" altLang="de-DE" sz="2215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1055337" lvl="2" indent="-211021" defTabSz="844083" eaLnBrk="1" fontAlgn="auto" hangingPunct="1">
              <a:spcBef>
                <a:spcPts val="462"/>
              </a:spcBef>
              <a:spcAft>
                <a:spcPts val="0"/>
              </a:spcAft>
              <a:defRPr/>
            </a:pPr>
            <a:r>
              <a:rPr lang="de-DE" altLang="de-DE" sz="1815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Wingdings" panose="05000000000000000000" pitchFamily="2" charset="2"/>
              </a:rPr>
              <a:t> </a:t>
            </a:r>
            <a:r>
              <a:rPr lang="de-DE" altLang="de-DE" sz="1815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Brief 2: Einstufung E-/G-Kurse</a:t>
            </a:r>
          </a:p>
          <a:p>
            <a:pPr marL="1055337" lvl="2" indent="-211021" defTabSz="844083" eaLnBrk="1" fontAlgn="auto" hangingPunct="1">
              <a:spcBef>
                <a:spcPts val="462"/>
              </a:spcBef>
              <a:spcAft>
                <a:spcPts val="0"/>
              </a:spcAft>
              <a:defRPr/>
            </a:pPr>
            <a:endParaRPr lang="de-DE" altLang="de-DE" sz="1815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1055337" lvl="2" indent="-211021" defTabSz="844083" eaLnBrk="1" fontAlgn="auto" hangingPunct="1">
              <a:spcBef>
                <a:spcPts val="462"/>
              </a:spcBef>
              <a:spcAft>
                <a:spcPts val="0"/>
              </a:spcAft>
              <a:defRPr/>
            </a:pPr>
            <a:r>
              <a:rPr lang="de-DE" altLang="de-DE" sz="1815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Rückmeldung bis: 12. Juli 2024 (letzter Schultag; Zeugnisausgabe)</a:t>
            </a:r>
          </a:p>
          <a:p>
            <a:pPr marL="211021" indent="-211021" defTabSz="844083" eaLnBrk="1" fontAlgn="auto" hangingPunct="1">
              <a:spcBef>
                <a:spcPts val="923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de-DE" altLang="de-DE" sz="258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Grafik 1">
            <a:extLst>
              <a:ext uri="{FF2B5EF4-FFF2-40B4-BE49-F238E27FC236}">
                <a16:creationId xmlns:a16="http://schemas.microsoft.com/office/drawing/2014/main" id="{8CD2F616-6C20-898C-EBD3-112847593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6" t="12599" r="41727" b="6902"/>
          <a:stretch>
            <a:fillRect/>
          </a:stretch>
        </p:blipFill>
        <p:spPr bwMode="auto">
          <a:xfrm>
            <a:off x="2235939" y="206474"/>
            <a:ext cx="4763110" cy="644505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5996D-06DB-3EBB-C872-CEBD60DFC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Grafik 1">
            <a:extLst>
              <a:ext uri="{FF2B5EF4-FFF2-40B4-BE49-F238E27FC236}">
                <a16:creationId xmlns:a16="http://schemas.microsoft.com/office/drawing/2014/main" id="{928999D6-0BE5-B2EC-4EB4-C9019E3E9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6" t="12599" r="41727" b="6902"/>
          <a:stretch>
            <a:fillRect/>
          </a:stretch>
        </p:blipFill>
        <p:spPr bwMode="auto">
          <a:xfrm>
            <a:off x="404845" y="-1035496"/>
            <a:ext cx="7943576" cy="107485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D0A3F05D-E7AB-DD7B-D477-859F155AE240}"/>
              </a:ext>
            </a:extLst>
          </p:cNvPr>
          <p:cNvSpPr/>
          <p:nvPr/>
        </p:nvSpPr>
        <p:spPr>
          <a:xfrm>
            <a:off x="6012160" y="548680"/>
            <a:ext cx="108012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6D77B87-ADAE-C15C-16BE-99DD7F4D17AB}"/>
              </a:ext>
            </a:extLst>
          </p:cNvPr>
          <p:cNvSpPr txBox="1"/>
          <p:nvPr/>
        </p:nvSpPr>
        <p:spPr>
          <a:xfrm>
            <a:off x="6079526" y="726539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27. Juni 2024</a:t>
            </a:r>
          </a:p>
        </p:txBody>
      </p:sp>
    </p:spTree>
    <p:extLst>
      <p:ext uri="{BB962C8B-B14F-4D97-AF65-F5344CB8AC3E}">
        <p14:creationId xmlns:p14="http://schemas.microsoft.com/office/powerpoint/2010/main" val="1747694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AE089-01FB-DB7C-C275-8D079101C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Grafik 1">
            <a:extLst>
              <a:ext uri="{FF2B5EF4-FFF2-40B4-BE49-F238E27FC236}">
                <a16:creationId xmlns:a16="http://schemas.microsoft.com/office/drawing/2014/main" id="{1E3FFF12-302E-8A57-8006-CEC1AB533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6" t="12599" r="41727" b="6902"/>
          <a:stretch>
            <a:fillRect/>
          </a:stretch>
        </p:blipFill>
        <p:spPr bwMode="auto">
          <a:xfrm>
            <a:off x="474851" y="-4491880"/>
            <a:ext cx="8194297" cy="1108785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968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liennummernplatzhalter 1">
            <a:extLst>
              <a:ext uri="{FF2B5EF4-FFF2-40B4-BE49-F238E27FC236}">
                <a16:creationId xmlns:a16="http://schemas.microsoft.com/office/drawing/2014/main" id="{8531204C-1F7D-2F1D-575A-A1C12297DA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045651F-042B-4F62-9743-C5EC79F42D9B}" type="slidenum">
              <a:rPr lang="de-DE" altLang="de-DE"/>
              <a:pPr/>
              <a:t>29</a:t>
            </a:fld>
            <a:endParaRPr lang="de-DE" altLang="de-D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71ED94-2436-9314-C9A1-9B2770E1E3F6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2381012"/>
            <a:ext cx="7772400" cy="4249738"/>
          </a:xfrm>
        </p:spPr>
        <p:txBody>
          <a:bodyPr/>
          <a:lstStyle>
            <a:lvl1pPr marL="211021" indent="-211021" algn="l" defTabSz="844083" rtl="0" eaLnBrk="1" latinLnBrk="0" hangingPunct="1">
              <a:lnSpc>
                <a:spcPct val="90000"/>
              </a:lnSpc>
              <a:spcBef>
                <a:spcPts val="923"/>
              </a:spcBef>
              <a:buFont typeface="Arial" panose="020B0604020202020204" pitchFamily="34" charset="0"/>
              <a:buChar char="•"/>
              <a:defRPr sz="25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062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5103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7145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9186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de-DE" altLang="de-DE" sz="2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Vertrauen Sie auf die Einschätzung der Kolleginnen und Kollegen 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de-DE" altLang="de-DE" sz="2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Sprechen Sie mit Ihrem Kind, nehmen Sie sich Zeit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de-DE" altLang="de-DE" sz="2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Das ist keine Entscheidung für immer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de-DE" altLang="de-DE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9E78587-F1A2-364C-B228-BE25B3276286}"/>
              </a:ext>
            </a:extLst>
          </p:cNvPr>
          <p:cNvSpPr txBox="1">
            <a:spLocks noChangeArrowheads="1"/>
          </p:cNvSpPr>
          <p:nvPr/>
        </p:nvSpPr>
        <p:spPr>
          <a:xfrm>
            <a:off x="3707904" y="1034256"/>
            <a:ext cx="7793037" cy="982663"/>
          </a:xfrm>
        </p:spPr>
        <p:txBody>
          <a:bodyPr/>
          <a:lstStyle>
            <a:lvl1pPr algn="l" defTabSz="8440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DE" altLang="de-DE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Tipps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E7B38F7-091C-9F22-882A-F931835DEC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79712" y="1412776"/>
            <a:ext cx="7886700" cy="449262"/>
          </a:xfrm>
        </p:spPr>
        <p:txBody>
          <a:bodyPr rtlCol="0">
            <a:noAutofit/>
          </a:bodyPr>
          <a:lstStyle/>
          <a:p>
            <a:pPr defTabSz="844083" eaLnBrk="1" fontAlgn="auto" hangingPunct="1">
              <a:spcAft>
                <a:spcPts val="0"/>
              </a:spcAft>
              <a:defRPr/>
            </a:pPr>
            <a:r>
              <a:rPr lang="de-DE" altLang="de-DE" sz="3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Was kommt Neues in Klasse 7?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CC9C74E-4DAE-BC99-CA84-8E0D50C8B5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2276872"/>
            <a:ext cx="7886700" cy="4803775"/>
          </a:xfrm>
        </p:spPr>
        <p:txBody>
          <a:bodyPr/>
          <a:lstStyle/>
          <a:p>
            <a:pPr defTabSz="844083" eaLnBrk="1" fontAlgn="auto" hangingPunct="1">
              <a:spcBef>
                <a:spcPts val="923"/>
              </a:spcBef>
              <a:spcAft>
                <a:spcPts val="0"/>
              </a:spcAft>
              <a:defRPr/>
            </a:pPr>
            <a:r>
              <a:rPr lang="de-DE" alt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1. </a:t>
            </a:r>
            <a:r>
              <a:rPr lang="de-DE" altLang="de-DE" sz="2400" dirty="0">
                <a:solidFill>
                  <a:schemeClr val="tx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WPU = Wahlpflichtunterricht </a:t>
            </a:r>
          </a:p>
          <a:p>
            <a:pPr marL="457200" indent="-457200" defTabSz="844083" eaLnBrk="1" fontAlgn="auto" hangingPunct="1">
              <a:spcBef>
                <a:spcPts val="923"/>
              </a:spcBef>
              <a:spcAft>
                <a:spcPts val="0"/>
              </a:spcAft>
              <a:buAutoNum type="alphaUcPeriod"/>
              <a:defRPr/>
            </a:pPr>
            <a:endParaRPr lang="de-DE" altLang="de-DE" sz="2400" dirty="0">
              <a:solidFill>
                <a:schemeClr val="tx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defTabSz="844083" eaLnBrk="1" fontAlgn="auto" hangingPunct="1">
              <a:spcBef>
                <a:spcPts val="923"/>
              </a:spcBef>
              <a:spcAft>
                <a:spcPts val="0"/>
              </a:spcAft>
              <a:defRPr/>
            </a:pPr>
            <a:endParaRPr lang="de-DE" altLang="de-DE" sz="2400" dirty="0">
              <a:solidFill>
                <a:schemeClr val="tx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defTabSz="844083" eaLnBrk="1" fontAlgn="auto" hangingPunct="1">
              <a:spcBef>
                <a:spcPts val="923"/>
              </a:spcBef>
              <a:spcAft>
                <a:spcPts val="0"/>
              </a:spcAft>
              <a:defRPr/>
            </a:pPr>
            <a:r>
              <a:rPr lang="de-DE" altLang="de-DE" sz="2400" dirty="0">
                <a:solidFill>
                  <a:schemeClr val="tx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2. E-/ G-Differenzierung ab Jahrgang 7</a:t>
            </a:r>
          </a:p>
          <a:p>
            <a:pPr marL="457200" indent="-457200" defTabSz="844083" eaLnBrk="1" fontAlgn="auto" hangingPunct="1">
              <a:spcBef>
                <a:spcPts val="923"/>
              </a:spcBef>
              <a:spcAft>
                <a:spcPts val="0"/>
              </a:spcAft>
              <a:buAutoNum type="alphaUcPeriod"/>
              <a:defRPr/>
            </a:pPr>
            <a:endParaRPr lang="de-DE" altLang="de-DE" sz="2400" dirty="0">
              <a:solidFill>
                <a:schemeClr val="tx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defTabSz="844083" eaLnBrk="1" fontAlgn="auto" hangingPunct="1">
              <a:spcBef>
                <a:spcPts val="923"/>
              </a:spcBef>
              <a:spcAft>
                <a:spcPts val="0"/>
              </a:spcAft>
              <a:defRPr/>
            </a:pPr>
            <a:endParaRPr lang="de-DE" altLang="de-DE" sz="2400" dirty="0">
              <a:solidFill>
                <a:schemeClr val="tx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defTabSz="844083" eaLnBrk="1" fontAlgn="auto" hangingPunct="1">
              <a:spcBef>
                <a:spcPts val="923"/>
              </a:spcBef>
              <a:spcAft>
                <a:spcPts val="0"/>
              </a:spcAft>
              <a:defRPr/>
            </a:pPr>
            <a:r>
              <a:rPr lang="de-DE" altLang="de-DE" sz="2400" dirty="0">
                <a:solidFill>
                  <a:schemeClr val="tx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3. Wie geht es weiter?</a:t>
            </a:r>
            <a:r>
              <a:rPr lang="de-DE" altLang="de-DE" sz="2400" dirty="0">
                <a:solidFill>
                  <a:schemeClr val="tx1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C0D3167D-BFC2-CB62-006A-39A0802EADF0}"/>
              </a:ext>
            </a:extLst>
          </p:cNvPr>
          <p:cNvSpPr txBox="1">
            <a:spLocks noChangeArrowheads="1"/>
          </p:cNvSpPr>
          <p:nvPr/>
        </p:nvSpPr>
        <p:spPr>
          <a:xfrm>
            <a:off x="2555776" y="4653136"/>
            <a:ext cx="7772400" cy="4114800"/>
          </a:xfrm>
        </p:spPr>
        <p:txBody>
          <a:bodyPr/>
          <a:lstStyle>
            <a:lvl1pPr marL="211021" indent="-211021" algn="l" defTabSz="844083" rtl="0" eaLnBrk="1" latinLnBrk="0" hangingPunct="1">
              <a:lnSpc>
                <a:spcPct val="90000"/>
              </a:lnSpc>
              <a:spcBef>
                <a:spcPts val="923"/>
              </a:spcBef>
              <a:buFont typeface="Arial" panose="020B0604020202020204" pitchFamily="34" charset="0"/>
              <a:buChar char="•"/>
              <a:defRPr sz="25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062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5103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7145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9186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de-DE" altLang="de-DE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de-DE" altLang="de-DE" sz="3600" dirty="0">
              <a:solidFill>
                <a:schemeClr val="bg1">
                  <a:lumMod val="85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de-DE" altLang="de-DE" sz="5400" dirty="0">
                <a:solidFill>
                  <a:schemeClr val="bg1">
                    <a:lumMod val="8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Zeit für Fragen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>
            <a:extLst>
              <a:ext uri="{FF2B5EF4-FFF2-40B4-BE49-F238E27FC236}">
                <a16:creationId xmlns:a16="http://schemas.microsoft.com/office/drawing/2014/main" id="{C106042B-02EB-CC66-C319-EC2A602FD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8024" y="4581128"/>
            <a:ext cx="4355976" cy="288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09550" indent="-209550" defTabSz="8429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31825" indent="-209550" defTabSz="8429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54100" indent="-209550" defTabSz="8429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476375" indent="-209550" defTabSz="8429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98650" indent="-209550" defTabSz="8429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355850" indent="-209550" defTabSz="842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13050" indent="-209550" defTabSz="842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270250" indent="-209550" defTabSz="842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27450" indent="-209550" defTabSz="842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925"/>
              </a:spcBef>
              <a:buFont typeface="Wingdings" panose="05000000000000000000" pitchFamily="2" charset="2"/>
              <a:buNone/>
              <a:defRPr/>
            </a:pPr>
            <a:r>
              <a:rPr lang="de-DE" altLang="de-DE" sz="3600" dirty="0">
                <a:solidFill>
                  <a:schemeClr val="bg1">
                    <a:lumMod val="8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Wir freuen uns </a:t>
            </a:r>
            <a:br>
              <a:rPr lang="de-DE" altLang="de-DE" sz="3600" dirty="0">
                <a:solidFill>
                  <a:schemeClr val="bg1">
                    <a:lumMod val="8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de-DE" altLang="de-DE" sz="3600" dirty="0">
                <a:solidFill>
                  <a:schemeClr val="bg1">
                    <a:lumMod val="8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auf eine </a:t>
            </a:r>
            <a:br>
              <a:rPr lang="de-DE" altLang="de-DE" sz="3600" dirty="0">
                <a:solidFill>
                  <a:schemeClr val="bg1">
                    <a:lumMod val="8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de-DE" altLang="de-DE" sz="3600" dirty="0">
                <a:solidFill>
                  <a:schemeClr val="bg1">
                    <a:lumMod val="8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weiterhin gute Zusammenarbeit!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2EF2A3D-D8D0-7A5A-2899-925DECDAEE1F}"/>
              </a:ext>
            </a:extLst>
          </p:cNvPr>
          <p:cNvSpPr txBox="1"/>
          <p:nvPr/>
        </p:nvSpPr>
        <p:spPr>
          <a:xfrm>
            <a:off x="3923928" y="5661248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</a:t>
            </a:r>
            <a:endParaRPr lang="de-DE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47FB85D-1848-0603-F014-F23F1D145065}"/>
              </a:ext>
            </a:extLst>
          </p:cNvPr>
          <p:cNvSpPr txBox="1"/>
          <p:nvPr/>
        </p:nvSpPr>
        <p:spPr>
          <a:xfrm>
            <a:off x="2394012" y="1168876"/>
            <a:ext cx="4572000" cy="2215991"/>
          </a:xfrm>
          <a:prstGeom prst="rect">
            <a:avLst/>
          </a:prstGeom>
          <a:solidFill>
            <a:srgbClr val="F3A875"/>
          </a:solidFill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de-DE" altLang="de-DE" dirty="0">
              <a:solidFill>
                <a:schemeClr val="bg1">
                  <a:lumMod val="85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de-DE" altLang="de-DE" sz="4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Herzlichen Dank für Ihre Aufmerksamkeit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BC6B8BC-430D-3C64-667F-F0AC793D4CC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80645" y="1248578"/>
            <a:ext cx="7793037" cy="695325"/>
          </a:xfrm>
        </p:spPr>
        <p:txBody>
          <a:bodyPr>
            <a:normAutofit/>
          </a:bodyPr>
          <a:lstStyle/>
          <a:p>
            <a:pPr defTabSz="844083" eaLnBrk="1" fontAlgn="auto" hangingPunct="1">
              <a:spcAft>
                <a:spcPts val="0"/>
              </a:spcAft>
              <a:defRPr/>
            </a:pPr>
            <a:r>
              <a:rPr lang="de-DE" altLang="de-DE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Was kommt Neues in Klasse 7?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89CBF62-0CB8-53FD-06AB-B9F811A5C8F7}"/>
              </a:ext>
            </a:extLst>
          </p:cNvPr>
          <p:cNvSpPr txBox="1"/>
          <p:nvPr/>
        </p:nvSpPr>
        <p:spPr>
          <a:xfrm>
            <a:off x="441847" y="2291422"/>
            <a:ext cx="7777162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1. </a:t>
            </a:r>
            <a:r>
              <a:rPr lang="de-DE" altLang="de-DE" sz="2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WPU = Wahlpflichtunterricht</a:t>
            </a:r>
            <a:br>
              <a:rPr lang="de-DE" altLang="de-DE" sz="2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endParaRPr lang="de-DE" altLang="de-DE" sz="24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endParaRPr lang="de-DE" altLang="de-DE" sz="24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de-DE" altLang="de-DE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altLang="de-DE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	</a:t>
            </a:r>
            <a:r>
              <a:rPr lang="de-DE" altLang="de-DE" u="sng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Praxiskurse</a:t>
            </a:r>
            <a:r>
              <a:rPr lang="de-DE" altLang="de-DE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  </a:t>
            </a:r>
            <a:r>
              <a:rPr lang="de-DE" altLang="de-DE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ODER </a:t>
            </a:r>
            <a:r>
              <a:rPr lang="de-DE" altLang="de-DE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	 	</a:t>
            </a:r>
            <a:r>
              <a:rPr lang="de-DE" altLang="de-DE" u="sng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2./3. Fremdsprache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altLang="de-DE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	(berufsbezogene, 		(Französisch, Spanisch)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altLang="de-DE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	projektartige Fächer)</a:t>
            </a:r>
            <a:endParaRPr lang="de-DE" altLang="de-DE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E6FCBC4-7237-958F-32AF-C707C1BF9F95}"/>
              </a:ext>
            </a:extLst>
          </p:cNvPr>
          <p:cNvSpPr/>
          <p:nvPr/>
        </p:nvSpPr>
        <p:spPr>
          <a:xfrm>
            <a:off x="6804025" y="2049463"/>
            <a:ext cx="2089150" cy="40433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000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000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000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>
                <a:latin typeface="Comic Sans MS" panose="030F0702030302020204" pitchFamily="66" charset="0"/>
                <a:ea typeface="ADLaM Display" panose="02010000000000000000" pitchFamily="2" charset="0"/>
                <a:cs typeface="ADLaM Display" panose="02010000000000000000" pitchFamily="2" charset="0"/>
              </a:rPr>
              <a:t>Für inklusiv beschulte Kinder (Lernhilfe):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400" dirty="0">
              <a:latin typeface="Comic Sans MS" panose="030F0702030302020204" pitchFamily="66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latin typeface="Comic Sans MS" panose="030F0702030302020204" pitchFamily="66" charset="0"/>
                <a:ea typeface="ADLaM Display" panose="02010000000000000000" pitchFamily="2" charset="0"/>
                <a:cs typeface="ADLaM Display" panose="02010000000000000000" pitchFamily="2" charset="0"/>
              </a:rPr>
              <a:t>Brauchen für den Abschluss die Praxiskurse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endParaRPr lang="de-DE" sz="2000" dirty="0">
              <a:latin typeface="Comic Sans MS" panose="030F0702030302020204" pitchFamily="66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latin typeface="Comic Sans MS" panose="030F0702030302020204" pitchFamily="66" charset="0"/>
                <a:ea typeface="ADLaM Display" panose="02010000000000000000" pitchFamily="2" charset="0"/>
                <a:cs typeface="ADLaM Display" panose="02010000000000000000" pitchFamily="2" charset="0"/>
                <a:sym typeface="Wingdings" panose="05000000000000000000" pitchFamily="2" charset="2"/>
              </a:rPr>
              <a:t>Praxiskurs</a:t>
            </a:r>
            <a:endParaRPr lang="de-DE" sz="20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/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endParaRPr lang="de-DE" sz="2000" dirty="0"/>
          </a:p>
        </p:txBody>
      </p:sp>
      <p:sp>
        <p:nvSpPr>
          <p:cNvPr id="7" name="Pfeil nach links 6">
            <a:extLst>
              <a:ext uri="{FF2B5EF4-FFF2-40B4-BE49-F238E27FC236}">
                <a16:creationId xmlns:a16="http://schemas.microsoft.com/office/drawing/2014/main" id="{119A9DB8-E65F-9A0F-7651-4F64590FB924}"/>
              </a:ext>
            </a:extLst>
          </p:cNvPr>
          <p:cNvSpPr/>
          <p:nvPr/>
        </p:nvSpPr>
        <p:spPr>
          <a:xfrm rot="13629415">
            <a:off x="3794016" y="2959626"/>
            <a:ext cx="1084262" cy="485775"/>
          </a:xfrm>
          <a:prstGeom prst="leftArrow">
            <a:avLst/>
          </a:prstGeom>
          <a:solidFill>
            <a:schemeClr val="accent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4" name="Pfeil nach links 3">
            <a:extLst>
              <a:ext uri="{FF2B5EF4-FFF2-40B4-BE49-F238E27FC236}">
                <a16:creationId xmlns:a16="http://schemas.microsoft.com/office/drawing/2014/main" id="{6A0DC430-6FA8-BA7F-FBC3-696EBF792B50}"/>
              </a:ext>
            </a:extLst>
          </p:cNvPr>
          <p:cNvSpPr/>
          <p:nvPr/>
        </p:nvSpPr>
        <p:spPr>
          <a:xfrm rot="18910142">
            <a:off x="1593351" y="2944423"/>
            <a:ext cx="1038838" cy="515492"/>
          </a:xfrm>
          <a:prstGeom prst="leftArrow">
            <a:avLst/>
          </a:prstGeom>
          <a:solidFill>
            <a:schemeClr val="accent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 animBg="1"/>
      <p:bldP spid="7" grpId="0" animBg="1"/>
      <p:bldP spid="7" grpId="1" animBg="1"/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2A9C7972-BBC2-D1DC-F232-6D373B963CA8}"/>
              </a:ext>
            </a:extLst>
          </p:cNvPr>
          <p:cNvSpPr txBox="1">
            <a:spLocks noChangeArrowheads="1"/>
          </p:cNvSpPr>
          <p:nvPr/>
        </p:nvSpPr>
        <p:spPr>
          <a:xfrm>
            <a:off x="782028" y="1497905"/>
            <a:ext cx="7772400" cy="4679950"/>
          </a:xfrm>
        </p:spPr>
        <p:txBody>
          <a:bodyPr>
            <a:normAutofit fontScale="62500" lnSpcReduction="20000"/>
          </a:bodyPr>
          <a:lstStyle>
            <a:lvl1pPr marL="211021" indent="-211021" algn="l" defTabSz="844083" rtl="0" eaLnBrk="1" latinLnBrk="0" hangingPunct="1">
              <a:lnSpc>
                <a:spcPct val="90000"/>
              </a:lnSpc>
              <a:spcBef>
                <a:spcPts val="923"/>
              </a:spcBef>
              <a:buFont typeface="Arial" panose="020B0604020202020204" pitchFamily="34" charset="0"/>
              <a:buChar char="•"/>
              <a:defRPr sz="25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062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5103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7145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9186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60000"/>
              </a:lnSpc>
              <a:spcAft>
                <a:spcPts val="0"/>
              </a:spcAft>
              <a:defRPr/>
            </a:pPr>
            <a:r>
              <a:rPr lang="de-DE" altLang="de-DE" sz="4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WPU-2. Fremdsprache (4 Stunden/Woche)</a:t>
            </a:r>
          </a:p>
          <a:p>
            <a:pPr lvl="1" fontAlgn="auto">
              <a:lnSpc>
                <a:spcPct val="160000"/>
              </a:lnSpc>
              <a:spcAft>
                <a:spcPts val="0"/>
              </a:spcAft>
              <a:defRPr/>
            </a:pPr>
            <a:r>
              <a:rPr lang="de-DE" altLang="de-DE" sz="2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danach in </a:t>
            </a:r>
            <a:r>
              <a:rPr lang="de-DE" altLang="de-DE" sz="2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Jhg</a:t>
            </a:r>
            <a:r>
              <a:rPr lang="de-DE" altLang="de-DE" sz="2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. 9: 3 Stunden, in </a:t>
            </a:r>
            <a:r>
              <a:rPr lang="de-DE" altLang="de-DE" sz="2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Jhg</a:t>
            </a:r>
            <a:r>
              <a:rPr lang="de-DE" altLang="de-DE" sz="2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. 10 4 Stunden / Woche zusätzlich</a:t>
            </a:r>
          </a:p>
          <a:p>
            <a:pPr lvl="1" fontAlgn="auto">
              <a:lnSpc>
                <a:spcPct val="160000"/>
              </a:lnSpc>
              <a:spcAft>
                <a:spcPts val="0"/>
              </a:spcAft>
              <a:defRPr/>
            </a:pPr>
            <a:r>
              <a:rPr lang="de-DE" altLang="de-DE" sz="2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Spanisch / Französisch</a:t>
            </a:r>
          </a:p>
          <a:p>
            <a:pPr lvl="1" fontAlgn="auto">
              <a:lnSpc>
                <a:spcPct val="160000"/>
              </a:lnSpc>
              <a:spcAft>
                <a:spcPts val="0"/>
              </a:spcAft>
              <a:defRPr/>
            </a:pPr>
            <a:r>
              <a:rPr lang="de-DE" altLang="de-DE" sz="2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Verpflichtend für 2 Jahre (kein Rausgehen, aber auch kein Reinkommen zwischendrin)</a:t>
            </a:r>
          </a:p>
          <a:p>
            <a:pPr marL="457200" lvl="1" indent="0" fontAlgn="auto">
              <a:lnSpc>
                <a:spcPct val="16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altLang="de-DE" sz="2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(</a:t>
            </a:r>
            <a:r>
              <a:rPr lang="de-DE" altLang="de-DE" sz="2400" b="1" dirty="0">
                <a:solidFill>
                  <a:srgbClr val="C0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Nicht zwingend notwendig</a:t>
            </a:r>
            <a:r>
              <a:rPr lang="de-DE" altLang="de-DE" sz="2400" dirty="0">
                <a:solidFill>
                  <a:srgbClr val="C0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de-DE" altLang="de-DE" sz="2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für den Übergang an die gymnasiale Oberstufe!)</a:t>
            </a:r>
          </a:p>
          <a:p>
            <a:pPr marL="422041" lvl="1" indent="0" algn="ctr" fontAlgn="auto">
              <a:lnSpc>
                <a:spcPct val="160000"/>
              </a:lnSpc>
              <a:spcAft>
                <a:spcPts val="0"/>
              </a:spcAft>
              <a:buNone/>
              <a:defRPr/>
            </a:pPr>
            <a:r>
              <a:rPr lang="de-DE" altLang="de-DE" sz="4400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ODER</a:t>
            </a:r>
          </a:p>
          <a:p>
            <a:pPr fontAlgn="auto">
              <a:lnSpc>
                <a:spcPct val="160000"/>
              </a:lnSpc>
              <a:spcAft>
                <a:spcPts val="0"/>
              </a:spcAft>
              <a:defRPr/>
            </a:pPr>
            <a:r>
              <a:rPr lang="de-DE" altLang="de-DE" sz="3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WPU-Praxiskurse (3 Stunden/Woche)</a:t>
            </a:r>
          </a:p>
          <a:p>
            <a:pPr lvl="1" fontAlgn="auto">
              <a:lnSpc>
                <a:spcPct val="160000"/>
              </a:lnSpc>
              <a:spcAft>
                <a:spcPts val="0"/>
              </a:spcAft>
              <a:defRPr/>
            </a:pPr>
            <a:r>
              <a:rPr lang="de-DE" altLang="de-DE" sz="2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Berufsorientierung (verschiedene Themen)</a:t>
            </a:r>
          </a:p>
          <a:p>
            <a:pPr lvl="1" fontAlgn="auto">
              <a:lnSpc>
                <a:spcPct val="160000"/>
              </a:lnSpc>
              <a:spcAft>
                <a:spcPts val="0"/>
              </a:spcAft>
              <a:defRPr/>
            </a:pPr>
            <a:r>
              <a:rPr lang="de-DE" altLang="de-DE" sz="2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Für zwei Schuljahre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de-DE" altLang="de-DE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86D7043-1D77-61D7-FFBD-E62701B7698B}"/>
              </a:ext>
            </a:extLst>
          </p:cNvPr>
          <p:cNvSpPr/>
          <p:nvPr/>
        </p:nvSpPr>
        <p:spPr>
          <a:xfrm>
            <a:off x="4139952" y="836711"/>
            <a:ext cx="4572000" cy="13223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4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WPU </a:t>
            </a:r>
            <a:r>
              <a:rPr lang="de-DE" altLang="de-DE" sz="4000" dirty="0">
                <a:latin typeface="+mn-lt"/>
                <a:cs typeface="Rod" panose="02030509050101010101" pitchFamily="49" charset="-79"/>
              </a:rPr>
              <a:t/>
            </a:r>
            <a:br>
              <a:rPr lang="de-DE" altLang="de-DE" sz="4000" dirty="0">
                <a:latin typeface="+mn-lt"/>
                <a:cs typeface="Rod" panose="02030509050101010101" pitchFamily="49" charset="-79"/>
              </a:rPr>
            </a:br>
            <a:endParaRPr lang="de-DE" altLang="de-DE" sz="4000" dirty="0">
              <a:latin typeface="+mn-lt"/>
              <a:cs typeface="Rod" panose="02030509050101010101" pitchFamily="49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AF0AC577-FCCF-40F3-7BCA-F94FE224FF4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55662" y="1137602"/>
            <a:ext cx="7793037" cy="912812"/>
          </a:xfrm>
        </p:spPr>
        <p:txBody>
          <a:bodyPr/>
          <a:lstStyle/>
          <a:p>
            <a:pPr defTabSz="844083" eaLnBrk="1" fontAlgn="auto" hangingPunct="1">
              <a:spcAft>
                <a:spcPts val="0"/>
              </a:spcAft>
              <a:defRPr/>
            </a:pPr>
            <a:r>
              <a:rPr lang="de-DE" altLang="de-DE" sz="4062" dirty="0">
                <a:solidFill>
                  <a:schemeClr val="tx1">
                    <a:lumMod val="65000"/>
                    <a:lumOff val="3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Praxiskurse</a:t>
            </a:r>
          </a:p>
        </p:txBody>
      </p: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217803FF-F2ED-A556-5E08-3E6161AC569C}"/>
              </a:ext>
            </a:extLst>
          </p:cNvPr>
          <p:cNvSpPr/>
          <p:nvPr/>
        </p:nvSpPr>
        <p:spPr>
          <a:xfrm>
            <a:off x="2286000" y="2546350"/>
            <a:ext cx="4033838" cy="2287588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2800" dirty="0">
                <a:solidFill>
                  <a:schemeClr val="tx1"/>
                </a:solidFill>
              </a:rPr>
              <a:t>2 Jahre</a:t>
            </a:r>
          </a:p>
          <a:p>
            <a:pPr algn="ctr">
              <a:defRPr/>
            </a:pPr>
            <a:r>
              <a:rPr lang="de-DE" sz="2800" dirty="0">
                <a:solidFill>
                  <a:schemeClr val="tx1"/>
                </a:solidFill>
              </a:rPr>
              <a:t>4 Kurse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tx1"/>
                </a:solidFill>
              </a:rPr>
              <a:t>Ca. sechs Kurse zur Auswahl 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tx1"/>
                </a:solidFill>
              </a:rPr>
              <a:t>Wechsel immer zum Halbjahr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tx1"/>
                </a:solidFill>
              </a:rPr>
              <a:t>Keine Klassenarbeiten</a:t>
            </a:r>
          </a:p>
        </p:txBody>
      </p:sp>
      <p:sp>
        <p:nvSpPr>
          <p:cNvPr id="3" name="Stern mit 10 Zacken 2">
            <a:extLst>
              <a:ext uri="{FF2B5EF4-FFF2-40B4-BE49-F238E27FC236}">
                <a16:creationId xmlns:a16="http://schemas.microsoft.com/office/drawing/2014/main" id="{EE79E2E0-499E-5C72-9DE6-FFEFCA70B1A3}"/>
              </a:ext>
            </a:extLst>
          </p:cNvPr>
          <p:cNvSpPr/>
          <p:nvPr/>
        </p:nvSpPr>
        <p:spPr>
          <a:xfrm>
            <a:off x="576262" y="1934146"/>
            <a:ext cx="1628774" cy="1643980"/>
          </a:xfrm>
          <a:prstGeom prst="star10">
            <a:avLst/>
          </a:prstGeom>
          <a:ln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Töpfern</a:t>
            </a:r>
          </a:p>
        </p:txBody>
      </p:sp>
      <p:sp>
        <p:nvSpPr>
          <p:cNvPr id="5" name="Stern mit 10 Zacken 4">
            <a:extLst>
              <a:ext uri="{FF2B5EF4-FFF2-40B4-BE49-F238E27FC236}">
                <a16:creationId xmlns:a16="http://schemas.microsoft.com/office/drawing/2014/main" id="{E12ABFDC-64BD-6565-2FE8-502991C23E34}"/>
              </a:ext>
            </a:extLst>
          </p:cNvPr>
          <p:cNvSpPr/>
          <p:nvPr/>
        </p:nvSpPr>
        <p:spPr>
          <a:xfrm>
            <a:off x="3995738" y="908720"/>
            <a:ext cx="1749425" cy="1643980"/>
          </a:xfrm>
          <a:prstGeom prst="star10">
            <a:avLst/>
          </a:prstGeom>
          <a:ln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Textil-</a:t>
            </a:r>
            <a:r>
              <a:rPr lang="de-DE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werkstatt</a:t>
            </a:r>
            <a:endParaRPr lang="de-DE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6" name="Stern mit 10 Zacken 5">
            <a:extLst>
              <a:ext uri="{FF2B5EF4-FFF2-40B4-BE49-F238E27FC236}">
                <a16:creationId xmlns:a16="http://schemas.microsoft.com/office/drawing/2014/main" id="{1D655C8F-E5C0-2EC9-C537-EC13C8D56D6A}"/>
              </a:ext>
            </a:extLst>
          </p:cNvPr>
          <p:cNvSpPr/>
          <p:nvPr/>
        </p:nvSpPr>
        <p:spPr>
          <a:xfrm>
            <a:off x="6319838" y="1505997"/>
            <a:ext cx="1944688" cy="1584771"/>
          </a:xfrm>
          <a:prstGeom prst="star10">
            <a:avLst/>
          </a:prstGeom>
          <a:ln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Computer</a:t>
            </a:r>
          </a:p>
        </p:txBody>
      </p:sp>
      <p:sp>
        <p:nvSpPr>
          <p:cNvPr id="7" name="Stern mit 10 Zacken 6">
            <a:extLst>
              <a:ext uri="{FF2B5EF4-FFF2-40B4-BE49-F238E27FC236}">
                <a16:creationId xmlns:a16="http://schemas.microsoft.com/office/drawing/2014/main" id="{83D28925-3DD1-779A-960D-A5C70F910B90}"/>
              </a:ext>
            </a:extLst>
          </p:cNvPr>
          <p:cNvSpPr/>
          <p:nvPr/>
        </p:nvSpPr>
        <p:spPr>
          <a:xfrm>
            <a:off x="6657482" y="3690144"/>
            <a:ext cx="1592262" cy="1584771"/>
          </a:xfrm>
          <a:prstGeom prst="star10">
            <a:avLst/>
          </a:prstGeom>
          <a:ln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Kochen</a:t>
            </a:r>
          </a:p>
        </p:txBody>
      </p:sp>
      <p:sp>
        <p:nvSpPr>
          <p:cNvPr id="8" name="Stern mit 10 Zacken 7">
            <a:extLst>
              <a:ext uri="{FF2B5EF4-FFF2-40B4-BE49-F238E27FC236}">
                <a16:creationId xmlns:a16="http://schemas.microsoft.com/office/drawing/2014/main" id="{2ED409E3-9859-2E8B-9366-72E6043CCE1B}"/>
              </a:ext>
            </a:extLst>
          </p:cNvPr>
          <p:cNvSpPr/>
          <p:nvPr/>
        </p:nvSpPr>
        <p:spPr>
          <a:xfrm>
            <a:off x="5067301" y="4823716"/>
            <a:ext cx="1592262" cy="1511300"/>
          </a:xfrm>
          <a:prstGeom prst="star10">
            <a:avLst/>
          </a:prstGeom>
          <a:ln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Lern-bereich Zukunft</a:t>
            </a:r>
          </a:p>
        </p:txBody>
      </p:sp>
      <p:sp>
        <p:nvSpPr>
          <p:cNvPr id="9" name="Stern mit 10 Zacken 8">
            <a:extLst>
              <a:ext uri="{FF2B5EF4-FFF2-40B4-BE49-F238E27FC236}">
                <a16:creationId xmlns:a16="http://schemas.microsoft.com/office/drawing/2014/main" id="{3257C222-12DD-EE77-F6C6-955FF59A9DD7}"/>
              </a:ext>
            </a:extLst>
          </p:cNvPr>
          <p:cNvSpPr/>
          <p:nvPr/>
        </p:nvSpPr>
        <p:spPr>
          <a:xfrm>
            <a:off x="2542680" y="4843935"/>
            <a:ext cx="1736526" cy="1511300"/>
          </a:xfrm>
          <a:prstGeom prst="star10">
            <a:avLst/>
          </a:prstGeom>
          <a:ln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Holz-</a:t>
            </a:r>
            <a:r>
              <a:rPr lang="de-DE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werkstatt</a:t>
            </a:r>
            <a:endParaRPr lang="de-DE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0" name="Stern mit 10 Zacken 9">
            <a:extLst>
              <a:ext uri="{FF2B5EF4-FFF2-40B4-BE49-F238E27FC236}">
                <a16:creationId xmlns:a16="http://schemas.microsoft.com/office/drawing/2014/main" id="{2A39C4DF-9673-3D66-65C8-9381EE7A7016}"/>
              </a:ext>
            </a:extLst>
          </p:cNvPr>
          <p:cNvSpPr/>
          <p:nvPr/>
        </p:nvSpPr>
        <p:spPr>
          <a:xfrm>
            <a:off x="612774" y="3900613"/>
            <a:ext cx="1592262" cy="1698972"/>
          </a:xfrm>
          <a:prstGeom prst="star10">
            <a:avLst/>
          </a:prstGeom>
          <a:ln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Schul-garten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D7DDAD18-3971-1B28-077A-80905704E72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194974" y="952631"/>
            <a:ext cx="7793037" cy="912812"/>
          </a:xfrm>
        </p:spPr>
        <p:txBody>
          <a:bodyPr/>
          <a:lstStyle/>
          <a:p>
            <a:pPr defTabSz="844083" eaLnBrk="1" fontAlgn="auto" hangingPunct="1">
              <a:spcAft>
                <a:spcPts val="0"/>
              </a:spcAft>
              <a:defRPr/>
            </a:pPr>
            <a:r>
              <a:rPr lang="de-DE" altLang="de-DE" sz="4062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Spanisch /</a:t>
            </a:r>
            <a:br>
              <a:rPr lang="de-DE" altLang="de-DE" sz="4062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de-DE" altLang="de-DE" sz="4062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Französisch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C527981-5C4A-D28F-8E7F-0B8714CE492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56941" y="2253580"/>
            <a:ext cx="3798639" cy="4527550"/>
          </a:xfrm>
        </p:spPr>
        <p:txBody>
          <a:bodyPr/>
          <a:lstStyle/>
          <a:p>
            <a:pPr marL="0" indent="0" algn="ctr" defTabSz="844083" eaLnBrk="1" fontAlgn="auto" hangingPunct="1">
              <a:spcBef>
                <a:spcPts val="923"/>
              </a:spcBef>
              <a:spcAft>
                <a:spcPts val="0"/>
              </a:spcAft>
              <a:buFont typeface="Arial" charset="0"/>
              <a:buNone/>
              <a:defRPr/>
            </a:pPr>
            <a:endParaRPr lang="de-DE" sz="2400" b="1" dirty="0">
              <a:solidFill>
                <a:schemeClr val="tx1">
                  <a:lumMod val="65000"/>
                  <a:lumOff val="35000"/>
                </a:schemeClr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defTabSz="844083" eaLnBrk="1" fontAlgn="auto" hangingPunct="1">
              <a:lnSpc>
                <a:spcPct val="150000"/>
              </a:lnSpc>
              <a:spcBef>
                <a:spcPts val="923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2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Neue Sprache u. Kultur kennen lernen</a:t>
            </a:r>
          </a:p>
          <a:p>
            <a:pPr lvl="1" defTabSz="844083" eaLnBrk="1" fontAlgn="auto" hangingPunct="1">
              <a:lnSpc>
                <a:spcPct val="150000"/>
              </a:lnSpc>
              <a:spcBef>
                <a:spcPts val="923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2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Reisen</a:t>
            </a:r>
          </a:p>
          <a:p>
            <a:pPr lvl="1" defTabSz="844083" eaLnBrk="1" fontAlgn="auto" hangingPunct="1">
              <a:lnSpc>
                <a:spcPct val="150000"/>
              </a:lnSpc>
              <a:spcBef>
                <a:spcPts val="923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2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Arbeit</a:t>
            </a:r>
          </a:p>
          <a:p>
            <a:pPr defTabSz="844083" eaLnBrk="1" fontAlgn="auto" hangingPunct="1">
              <a:lnSpc>
                <a:spcPct val="150000"/>
              </a:lnSpc>
              <a:spcBef>
                <a:spcPts val="923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2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Herausforderung</a:t>
            </a:r>
          </a:p>
          <a:p>
            <a:pPr marL="0" indent="0" defTabSz="844083" eaLnBrk="1" fontAlgn="auto" hangingPunct="1">
              <a:spcBef>
                <a:spcPts val="923"/>
              </a:spcBef>
              <a:spcAft>
                <a:spcPts val="0"/>
              </a:spcAft>
              <a:buFont typeface="Arial" charset="0"/>
              <a:buNone/>
              <a:defRPr/>
            </a:pPr>
            <a:endParaRPr lang="de-DE" sz="2585" b="1" dirty="0">
              <a:solidFill>
                <a:schemeClr val="tx1">
                  <a:lumMod val="65000"/>
                  <a:lumOff val="35000"/>
                </a:schemeClr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defTabSz="844083" eaLnBrk="1" fontAlgn="auto" hangingPunct="1">
              <a:spcBef>
                <a:spcPts val="923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2585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844083" eaLnBrk="1" fontAlgn="auto" hangingPunct="1">
              <a:spcBef>
                <a:spcPts val="923"/>
              </a:spcBef>
              <a:spcAft>
                <a:spcPts val="0"/>
              </a:spcAft>
              <a:buFontTx/>
              <a:buChar char="-"/>
              <a:defRPr/>
            </a:pPr>
            <a:endParaRPr lang="de-DE" sz="2585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844083" eaLnBrk="1" fontAlgn="auto" hangingPunct="1">
              <a:spcBef>
                <a:spcPts val="923"/>
              </a:spcBef>
              <a:spcAft>
                <a:spcPts val="0"/>
              </a:spcAft>
              <a:buFontTx/>
              <a:buChar char="-"/>
              <a:defRPr/>
            </a:pPr>
            <a:endParaRPr lang="de-DE" sz="258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Inhaltsplatzhalter 1">
            <a:extLst>
              <a:ext uri="{FF2B5EF4-FFF2-40B4-BE49-F238E27FC236}">
                <a16:creationId xmlns:a16="http://schemas.microsoft.com/office/drawing/2014/main" id="{98E7F47F-0EBF-BA55-8801-C9EA292555C6}"/>
              </a:ext>
            </a:extLst>
          </p:cNvPr>
          <p:cNvSpPr txBox="1">
            <a:spLocks/>
          </p:cNvSpPr>
          <p:nvPr/>
        </p:nvSpPr>
        <p:spPr>
          <a:xfrm>
            <a:off x="5038986" y="2060848"/>
            <a:ext cx="4105014" cy="4527550"/>
          </a:xfrm>
        </p:spPr>
        <p:txBody>
          <a:bodyPr/>
          <a:lstStyle>
            <a:lvl1pPr marL="209550" indent="-209550" algn="l" defTabSz="842963" rtl="0" eaLnBrk="0" fontAlgn="base" hangingPunct="0">
              <a:lnSpc>
                <a:spcPct val="90000"/>
              </a:lnSpc>
              <a:spcBef>
                <a:spcPts val="9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1825" indent="-209550" algn="l" defTabSz="84296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100" indent="-209550" algn="l" defTabSz="84296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6375" indent="-209550" algn="l" defTabSz="84296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8650" indent="-209550" algn="l" defTabSz="84296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44083" eaLnBrk="1" fontAlgn="auto" hangingPunct="1">
              <a:lnSpc>
                <a:spcPct val="150000"/>
              </a:lnSpc>
              <a:spcBef>
                <a:spcPts val="923"/>
              </a:spcBef>
              <a:spcAft>
                <a:spcPts val="0"/>
              </a:spcAft>
              <a:buFont typeface="Arial" charset="0"/>
              <a:buNone/>
              <a:defRPr/>
            </a:pPr>
            <a:endParaRPr lang="de-DE" sz="2400" b="1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defTabSz="844083" eaLnBrk="1" fontAlgn="auto" hangingPunct="1">
              <a:lnSpc>
                <a:spcPct val="150000"/>
              </a:lnSpc>
              <a:spcBef>
                <a:spcPts val="923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2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Mehr Arbeit</a:t>
            </a:r>
          </a:p>
          <a:p>
            <a:pPr lvl="1" defTabSz="844083" eaLnBrk="1" fontAlgn="auto" hangingPunct="1">
              <a:lnSpc>
                <a:spcPct val="150000"/>
              </a:lnSpc>
              <a:spcBef>
                <a:spcPts val="923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2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4 Klassenarbeiten</a:t>
            </a:r>
          </a:p>
          <a:p>
            <a:pPr lvl="1" defTabSz="844083" eaLnBrk="1" fontAlgn="auto" hangingPunct="1">
              <a:lnSpc>
                <a:spcPct val="150000"/>
              </a:lnSpc>
              <a:spcBef>
                <a:spcPts val="923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2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Vokabeltests</a:t>
            </a:r>
          </a:p>
          <a:p>
            <a:pPr lvl="1" defTabSz="844083" eaLnBrk="1" fontAlgn="auto" hangingPunct="1">
              <a:lnSpc>
                <a:spcPct val="150000"/>
              </a:lnSpc>
              <a:spcBef>
                <a:spcPts val="923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2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Regelmäßiges Lernen</a:t>
            </a:r>
          </a:p>
          <a:p>
            <a:pPr marL="0" indent="0" defTabSz="844083" eaLnBrk="1" fontAlgn="auto" hangingPunct="1">
              <a:spcBef>
                <a:spcPts val="923"/>
              </a:spcBef>
              <a:spcAft>
                <a:spcPts val="0"/>
              </a:spcAft>
              <a:buNone/>
              <a:defRPr/>
            </a:pPr>
            <a:endParaRPr lang="de-DE" sz="2585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844083" eaLnBrk="1" fontAlgn="auto" hangingPunct="1">
              <a:spcBef>
                <a:spcPts val="923"/>
              </a:spcBef>
              <a:spcAft>
                <a:spcPts val="0"/>
              </a:spcAft>
              <a:buFontTx/>
              <a:buChar char="-"/>
              <a:defRPr/>
            </a:pPr>
            <a:endParaRPr lang="de-DE" sz="258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Grafik 3" descr="Ein Bild, das Symbol, Logo, Kreis, Schrift enthält.&#10;&#10;Automatisch generierte Beschreibung">
            <a:extLst>
              <a:ext uri="{FF2B5EF4-FFF2-40B4-BE49-F238E27FC236}">
                <a16:creationId xmlns:a16="http://schemas.microsoft.com/office/drawing/2014/main" id="{C41CB31F-773D-6A32-5BBC-5C113C0B85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520778" y="1930578"/>
            <a:ext cx="912813" cy="912813"/>
          </a:xfrm>
          <a:prstGeom prst="rect">
            <a:avLst/>
          </a:prstGeom>
        </p:spPr>
      </p:pic>
      <p:pic>
        <p:nvPicPr>
          <p:cNvPr id="6" name="Grafik 5" descr="Ein Bild, das Symbol, Logo, Kreis, Schrift enthält.&#10;&#10;Automatisch generierte Beschreibung">
            <a:extLst>
              <a:ext uri="{FF2B5EF4-FFF2-40B4-BE49-F238E27FC236}">
                <a16:creationId xmlns:a16="http://schemas.microsoft.com/office/drawing/2014/main" id="{D7ECDC91-247F-04BD-CCDA-3A29384254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37"/>
          <a:stretch/>
        </p:blipFill>
        <p:spPr>
          <a:xfrm>
            <a:off x="1995417" y="1938594"/>
            <a:ext cx="989586" cy="9689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FCCE705-23BC-93AD-4C5B-BD7CC1ED222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63688" y="1303622"/>
            <a:ext cx="7793037" cy="912812"/>
          </a:xfrm>
        </p:spPr>
        <p:txBody>
          <a:bodyPr/>
          <a:lstStyle/>
          <a:p>
            <a:pPr defTabSz="844083" eaLnBrk="1" fontAlgn="auto" hangingPunct="1">
              <a:spcAft>
                <a:spcPts val="0"/>
              </a:spcAft>
              <a:defRPr/>
            </a:pPr>
            <a:r>
              <a:rPr lang="de-DE" altLang="de-DE" sz="4062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Spanisch und Französisch</a:t>
            </a:r>
          </a:p>
        </p:txBody>
      </p:sp>
      <p:pic>
        <p:nvPicPr>
          <p:cNvPr id="24579" name="Grafik 2">
            <a:extLst>
              <a:ext uri="{FF2B5EF4-FFF2-40B4-BE49-F238E27FC236}">
                <a16:creationId xmlns:a16="http://schemas.microsoft.com/office/drawing/2014/main" id="{58B693F7-0A95-4135-89CF-03FF15269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6" t="42699" r="61414" b="24400"/>
          <a:stretch>
            <a:fillRect/>
          </a:stretch>
        </p:blipFill>
        <p:spPr bwMode="auto">
          <a:xfrm>
            <a:off x="1475656" y="2282967"/>
            <a:ext cx="2736850" cy="367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Grafik 3">
            <a:extLst>
              <a:ext uri="{FF2B5EF4-FFF2-40B4-BE49-F238E27FC236}">
                <a16:creationId xmlns:a16="http://schemas.microsoft.com/office/drawing/2014/main" id="{311C0653-9470-D89A-E9B3-7A0B674195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6" t="37799" r="50388" b="24400"/>
          <a:stretch>
            <a:fillRect/>
          </a:stretch>
        </p:blipFill>
        <p:spPr bwMode="auto">
          <a:xfrm>
            <a:off x="5292080" y="2203450"/>
            <a:ext cx="2760663" cy="382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B3C13075-47AE-D1C0-8E38-625E95A9D826}"/>
              </a:ext>
            </a:extLst>
          </p:cNvPr>
          <p:cNvSpPr txBox="1">
            <a:spLocks noChangeArrowheads="1"/>
          </p:cNvSpPr>
          <p:nvPr/>
        </p:nvSpPr>
        <p:spPr>
          <a:xfrm>
            <a:off x="2411760" y="4077072"/>
            <a:ext cx="7772400" cy="4114800"/>
          </a:xfrm>
        </p:spPr>
        <p:txBody>
          <a:bodyPr/>
          <a:lstStyle>
            <a:lvl1pPr marL="211021" indent="-211021" algn="l" defTabSz="844083" rtl="0" eaLnBrk="1" latinLnBrk="0" hangingPunct="1">
              <a:lnSpc>
                <a:spcPct val="90000"/>
              </a:lnSpc>
              <a:spcBef>
                <a:spcPts val="923"/>
              </a:spcBef>
              <a:buFont typeface="Arial" panose="020B0604020202020204" pitchFamily="34" charset="0"/>
              <a:buChar char="•"/>
              <a:defRPr sz="25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062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5103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7145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9186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de-DE" alt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de-DE" alt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de-DE" altLang="de-DE" sz="3600" dirty="0">
              <a:solidFill>
                <a:schemeClr val="bg1"/>
              </a:solidFill>
            </a:endParaRP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de-DE" altLang="de-DE" sz="5400" dirty="0">
                <a:solidFill>
                  <a:schemeClr val="bg1">
                    <a:lumMod val="8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Zeit für Fragen</a:t>
            </a: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de-DE" altLang="de-DE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BS_PPP_Vorl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6FD02A98-5548-455C-9326-A48B8943C751}" vid="{754CEAE0-A57F-4DA3-9D5A-FA8ECA4E53A2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6FD02A98-5548-455C-9326-A48B8943C751}" vid="{72CAB869-37FE-4932-A2A5-558E18F56EB3}"/>
    </a:ext>
  </a:ext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GBS_PPP_Vorlage</Template>
  <TotalTime>0</TotalTime>
  <Words>827</Words>
  <Application>Microsoft Office PowerPoint</Application>
  <PresentationFormat>Bildschirmpräsentation (4:3)</PresentationFormat>
  <Paragraphs>268</Paragraphs>
  <Slides>31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31</vt:i4>
      </vt:variant>
    </vt:vector>
  </HeadingPairs>
  <TitlesOfParts>
    <vt:vector size="42" baseType="lpstr">
      <vt:lpstr>ADLaM Display</vt:lpstr>
      <vt:lpstr>Andy</vt:lpstr>
      <vt:lpstr>Arial</vt:lpstr>
      <vt:lpstr>Calibri</vt:lpstr>
      <vt:lpstr>Calibri Light</vt:lpstr>
      <vt:lpstr>Comic Sans MS</vt:lpstr>
      <vt:lpstr>Rod</vt:lpstr>
      <vt:lpstr>Tahoma</vt:lpstr>
      <vt:lpstr>Wingdings</vt:lpstr>
      <vt:lpstr>GBS_PPP_Vorlage</vt:lpstr>
      <vt:lpstr>Benutzerdefiniertes Design</vt:lpstr>
      <vt:lpstr>PowerPoint-Präsentation</vt:lpstr>
      <vt:lpstr>PowerPoint-Präsentation</vt:lpstr>
      <vt:lpstr>Was kommt Neues in Klasse 7?</vt:lpstr>
      <vt:lpstr>Was kommt Neues in Klasse 7?</vt:lpstr>
      <vt:lpstr>PowerPoint-Präsentation</vt:lpstr>
      <vt:lpstr>Praxiskurse</vt:lpstr>
      <vt:lpstr>Spanisch / Französisch</vt:lpstr>
      <vt:lpstr>Spanisch und Französisch</vt:lpstr>
      <vt:lpstr>PowerPoint-Präsentation</vt:lpstr>
      <vt:lpstr>Was kommt Neues in Klasse 7?</vt:lpstr>
      <vt:lpstr>Differenzierung: E-Kurs und G-Kurs</vt:lpstr>
      <vt:lpstr>E/G-Differenzierung</vt:lpstr>
      <vt:lpstr>Fächerverteilung und Differenzierung</vt:lpstr>
      <vt:lpstr>E-G-Einstufung - Entscheidungen</vt:lpstr>
      <vt:lpstr>Beispiel</vt:lpstr>
      <vt:lpstr>E-G-Einstufung - Entscheidungen</vt:lpstr>
      <vt:lpstr>Abschlüsse an der IGS</vt:lpstr>
      <vt:lpstr>Abschlüsse an der IGS</vt:lpstr>
      <vt:lpstr>Abschlüsse an der IGS</vt:lpstr>
      <vt:lpstr>PowerPoint-Präsentation</vt:lpstr>
      <vt:lpstr>3.  Wie geht’s weiter?</vt:lpstr>
      <vt:lpstr>PowerPoint-Präsentation</vt:lpstr>
      <vt:lpstr>PowerPoint-Präsentation</vt:lpstr>
      <vt:lpstr>PowerPoint-Präsentation</vt:lpstr>
      <vt:lpstr>Wie geht’s weiter?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Elternabend Klasse 7</dc:title>
  <dc:creator>Tanja Heibel</dc:creator>
  <cp:lastModifiedBy>Müller, Sabrina</cp:lastModifiedBy>
  <cp:revision>205</cp:revision>
  <cp:lastPrinted>2019-05-02T13:55:59Z</cp:lastPrinted>
  <dcterms:created xsi:type="dcterms:W3CDTF">2005-05-31T14:51:18Z</dcterms:created>
  <dcterms:modified xsi:type="dcterms:W3CDTF">2024-03-06T14:15:02Z</dcterms:modified>
</cp:coreProperties>
</file>